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5C739C"/>
    <a:srgbClr val="ED7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01A68-858F-4728-9A47-2B90D1335AB5}" v="84" dt="2024-02-22T04:31:2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042" y="126"/>
      </p:cViewPr>
      <p:guideLst>
        <p:guide orient="horz" pos="606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一弥 長谷部" userId="dbb28f8e879427ef" providerId="LiveId" clId="{FE301A68-858F-4728-9A47-2B90D1335AB5}"/>
    <pc:docChg chg="undo redo custSel addSld delSld modSld">
      <pc:chgData name="一弥 長谷部" userId="dbb28f8e879427ef" providerId="LiveId" clId="{FE301A68-858F-4728-9A47-2B90D1335AB5}" dt="2024-02-22T04:33:24.205" v="5117" actId="14100"/>
      <pc:docMkLst>
        <pc:docMk/>
      </pc:docMkLst>
      <pc:sldChg chg="addSp delSp modSp mod">
        <pc:chgData name="一弥 長谷部" userId="dbb28f8e879427ef" providerId="LiveId" clId="{FE301A68-858F-4728-9A47-2B90D1335AB5}" dt="2024-02-22T04:31:37.874" v="5115" actId="1076"/>
        <pc:sldMkLst>
          <pc:docMk/>
          <pc:sldMk cId="2435996216" sldId="256"/>
        </pc:sldMkLst>
        <pc:spChg chg="add del mod">
          <ac:chgData name="一弥 長谷部" userId="dbb28f8e879427ef" providerId="LiveId" clId="{FE301A68-858F-4728-9A47-2B90D1335AB5}" dt="2024-02-19T05:42:51.958" v="3328" actId="478"/>
          <ac:spMkLst>
            <pc:docMk/>
            <pc:sldMk cId="2435996216" sldId="256"/>
            <ac:spMk id="8" creationId="{F6186748-251D-3F5E-88C6-3508D58F7693}"/>
          </ac:spMkLst>
        </pc:spChg>
        <pc:spChg chg="add del mod">
          <ac:chgData name="一弥 長谷部" userId="dbb28f8e879427ef" providerId="LiveId" clId="{FE301A68-858F-4728-9A47-2B90D1335AB5}" dt="2024-02-22T04:25:10.620" v="5043" actId="207"/>
          <ac:spMkLst>
            <pc:docMk/>
            <pc:sldMk cId="2435996216" sldId="256"/>
            <ac:spMk id="14" creationId="{8242D9D7-1F77-4BB3-A04E-A6F9F9BB8493}"/>
          </ac:spMkLst>
        </pc:spChg>
        <pc:spChg chg="add del mod">
          <ac:chgData name="一弥 長谷部" userId="dbb28f8e879427ef" providerId="LiveId" clId="{FE301A68-858F-4728-9A47-2B90D1335AB5}" dt="2024-02-22T04:31:09.355" v="5114" actId="478"/>
          <ac:spMkLst>
            <pc:docMk/>
            <pc:sldMk cId="2435996216" sldId="256"/>
            <ac:spMk id="15" creationId="{E2F02133-F53E-1279-4A10-B1AA655AAC1D}"/>
          </ac:spMkLst>
        </pc:spChg>
        <pc:spChg chg="mod">
          <ac:chgData name="一弥 長谷部" userId="dbb28f8e879427ef" providerId="LiveId" clId="{FE301A68-858F-4728-9A47-2B90D1335AB5}" dt="2024-02-22T04:18:59.690" v="4903" actId="20577"/>
          <ac:spMkLst>
            <pc:docMk/>
            <pc:sldMk cId="2435996216" sldId="256"/>
            <ac:spMk id="16" creationId="{B0F09E9B-FCBA-C3C1-D15E-684CA3365A29}"/>
          </ac:spMkLst>
        </pc:spChg>
        <pc:grpChg chg="mod">
          <ac:chgData name="一弥 長谷部" userId="dbb28f8e879427ef" providerId="LiveId" clId="{FE301A68-858F-4728-9A47-2B90D1335AB5}" dt="2024-02-22T04:14:31.469" v="4861" actId="1076"/>
          <ac:grpSpMkLst>
            <pc:docMk/>
            <pc:sldMk cId="2435996216" sldId="256"/>
            <ac:grpSpMk id="17" creationId="{A9F0B2A4-EBB2-837F-92B4-7CE8B0810993}"/>
          </ac:grpSpMkLst>
        </pc:grpChg>
        <pc:grpChg chg="del mod">
          <ac:chgData name="一弥 長谷部" userId="dbb28f8e879427ef" providerId="LiveId" clId="{FE301A68-858F-4728-9A47-2B90D1335AB5}" dt="2024-02-22T04:15:29.085" v="4874" actId="165"/>
          <ac:grpSpMkLst>
            <pc:docMk/>
            <pc:sldMk cId="2435996216" sldId="256"/>
            <ac:grpSpMk id="18" creationId="{CD0919F4-E844-05A5-4276-20CF2F3A3858}"/>
          </ac:grpSpMkLst>
        </pc:grpChg>
        <pc:picChg chg="add del mod">
          <ac:chgData name="一弥 長谷部" userId="dbb28f8e879427ef" providerId="LiveId" clId="{FE301A68-858F-4728-9A47-2B90D1335AB5}" dt="2024-02-09T01:10:57.241" v="1219" actId="478"/>
          <ac:picMkLst>
            <pc:docMk/>
            <pc:sldMk cId="2435996216" sldId="256"/>
            <ac:picMk id="2" creationId="{E71C20F1-4835-6985-FF4D-1081515FADA7}"/>
          </ac:picMkLst>
        </pc:picChg>
        <pc:picChg chg="add del mod">
          <ac:chgData name="一弥 長谷部" userId="dbb28f8e879427ef" providerId="LiveId" clId="{FE301A68-858F-4728-9A47-2B90D1335AB5}" dt="2024-02-22T04:17:20.407" v="4885" actId="478"/>
          <ac:picMkLst>
            <pc:docMk/>
            <pc:sldMk cId="2435996216" sldId="256"/>
            <ac:picMk id="3" creationId="{5DFAE4E0-A916-2774-226C-4CBBC2B3168E}"/>
          </ac:picMkLst>
        </pc:picChg>
        <pc:picChg chg="add del mod">
          <ac:chgData name="一弥 長谷部" userId="dbb28f8e879427ef" providerId="LiveId" clId="{FE301A68-858F-4728-9A47-2B90D1335AB5}" dt="2024-02-09T01:10:57.241" v="1219" actId="478"/>
          <ac:picMkLst>
            <pc:docMk/>
            <pc:sldMk cId="2435996216" sldId="256"/>
            <ac:picMk id="3" creationId="{699CFF29-83CF-AA3E-ABCF-2C09F6FB93DD}"/>
          </ac:picMkLst>
        </pc:picChg>
        <pc:picChg chg="mod">
          <ac:chgData name="一弥 長谷部" userId="dbb28f8e879427ef" providerId="LiveId" clId="{FE301A68-858F-4728-9A47-2B90D1335AB5}" dt="2024-02-22T04:31:37.874" v="5115" actId="1076"/>
          <ac:picMkLst>
            <pc:docMk/>
            <pc:sldMk cId="2435996216" sldId="256"/>
            <ac:picMk id="4" creationId="{F21130C3-0CEB-0A17-1F57-DE63D355A38C}"/>
          </ac:picMkLst>
        </pc:picChg>
        <pc:picChg chg="add mod">
          <ac:chgData name="一弥 長谷部" userId="dbb28f8e879427ef" providerId="LiveId" clId="{FE301A68-858F-4728-9A47-2B90D1335AB5}" dt="2024-02-22T04:18:29.138" v="4896" actId="14100"/>
          <ac:picMkLst>
            <pc:docMk/>
            <pc:sldMk cId="2435996216" sldId="256"/>
            <ac:picMk id="7" creationId="{3E2A4275-D5E4-7A7C-A84A-B8A2C3AD60CE}"/>
          </ac:picMkLst>
        </pc:picChg>
        <pc:picChg chg="add del mod">
          <ac:chgData name="一弥 長谷部" userId="dbb28f8e879427ef" providerId="LiveId" clId="{FE301A68-858F-4728-9A47-2B90D1335AB5}" dt="2024-02-09T01:10:57.241" v="1219" actId="478"/>
          <ac:picMkLst>
            <pc:docMk/>
            <pc:sldMk cId="2435996216" sldId="256"/>
            <ac:picMk id="7" creationId="{D176C85A-6B6D-A4C0-D61D-9FEF563EDE1E}"/>
          </ac:picMkLst>
        </pc:picChg>
        <pc:picChg chg="mod topLvl">
          <ac:chgData name="一弥 長谷部" userId="dbb28f8e879427ef" providerId="LiveId" clId="{FE301A68-858F-4728-9A47-2B90D1335AB5}" dt="2024-02-22T04:18:30.944" v="4898" actId="1076"/>
          <ac:picMkLst>
            <pc:docMk/>
            <pc:sldMk cId="2435996216" sldId="256"/>
            <ac:picMk id="11" creationId="{54A79AC5-11E6-693A-6BB0-6A99A89E99CD}"/>
          </ac:picMkLst>
        </pc:picChg>
        <pc:picChg chg="add mod">
          <ac:chgData name="一弥 長谷部" userId="dbb28f8e879427ef" providerId="LiveId" clId="{FE301A68-858F-4728-9A47-2B90D1335AB5}" dt="2024-02-22T04:30:03.896" v="5099" actId="1076"/>
          <ac:picMkLst>
            <pc:docMk/>
            <pc:sldMk cId="2435996216" sldId="256"/>
            <ac:picMk id="12" creationId="{B61B2D3B-B85F-BC9B-2FCE-3DF3DE619D20}"/>
          </ac:picMkLst>
        </pc:picChg>
        <pc:picChg chg="add del mod topLvl">
          <ac:chgData name="一弥 長谷部" userId="dbb28f8e879427ef" providerId="LiveId" clId="{FE301A68-858F-4728-9A47-2B90D1335AB5}" dt="2024-02-22T04:18:02.573" v="4892" actId="478"/>
          <ac:picMkLst>
            <pc:docMk/>
            <pc:sldMk cId="2435996216" sldId="256"/>
            <ac:picMk id="13" creationId="{BB132B6B-E12E-1407-0A7C-8343C6FD50EE}"/>
          </ac:picMkLst>
        </pc:picChg>
      </pc:sldChg>
      <pc:sldChg chg="addSp delSp modSp del mod">
        <pc:chgData name="一弥 長谷部" userId="dbb28f8e879427ef" providerId="LiveId" clId="{FE301A68-858F-4728-9A47-2B90D1335AB5}" dt="2024-02-19T05:51:54.007" v="4748" actId="47"/>
        <pc:sldMkLst>
          <pc:docMk/>
          <pc:sldMk cId="441047182" sldId="257"/>
        </pc:sldMkLst>
        <pc:spChg chg="del">
          <ac:chgData name="一弥 長谷部" userId="dbb28f8e879427ef" providerId="LiveId" clId="{FE301A68-858F-4728-9A47-2B90D1335AB5}" dt="2024-02-09T00:20:30.372" v="0" actId="478"/>
          <ac:spMkLst>
            <pc:docMk/>
            <pc:sldMk cId="441047182" sldId="257"/>
            <ac:spMk id="2" creationId="{AF706035-EFBE-EF25-0808-F4B360F7DC6E}"/>
          </ac:spMkLst>
        </pc:spChg>
        <pc:spChg chg="del">
          <ac:chgData name="一弥 長谷部" userId="dbb28f8e879427ef" providerId="LiveId" clId="{FE301A68-858F-4728-9A47-2B90D1335AB5}" dt="2024-02-09T00:20:30.372" v="0" actId="478"/>
          <ac:spMkLst>
            <pc:docMk/>
            <pc:sldMk cId="441047182" sldId="257"/>
            <ac:spMk id="3" creationId="{83215D35-7767-2C64-058C-887F327F909E}"/>
          </ac:spMkLst>
        </pc:spChg>
        <pc:spChg chg="add mod">
          <ac:chgData name="一弥 長谷部" userId="dbb28f8e879427ef" providerId="LiveId" clId="{FE301A68-858F-4728-9A47-2B90D1335AB5}" dt="2024-02-19T05:44:26.961" v="3357" actId="20577"/>
          <ac:spMkLst>
            <pc:docMk/>
            <pc:sldMk cId="441047182" sldId="257"/>
            <ac:spMk id="4" creationId="{7CAED393-D223-C3F4-9DC5-B98A254E8365}"/>
          </ac:spMkLst>
        </pc:spChg>
        <pc:spChg chg="add mod">
          <ac:chgData name="一弥 長谷部" userId="dbb28f8e879427ef" providerId="LiveId" clId="{FE301A68-858F-4728-9A47-2B90D1335AB5}" dt="2024-02-19T05:44:51.548" v="3362" actId="14100"/>
          <ac:spMkLst>
            <pc:docMk/>
            <pc:sldMk cId="441047182" sldId="257"/>
            <ac:spMk id="6" creationId="{185D6164-8C06-C553-0B14-B7E720F1F164}"/>
          </ac:spMkLst>
        </pc:spChg>
        <pc:spChg chg="add mod">
          <ac:chgData name="一弥 長谷部" userId="dbb28f8e879427ef" providerId="LiveId" clId="{FE301A68-858F-4728-9A47-2B90D1335AB5}" dt="2024-02-09T00:33:16.360" v="39" actId="1076"/>
          <ac:spMkLst>
            <pc:docMk/>
            <pc:sldMk cId="441047182" sldId="257"/>
            <ac:spMk id="7" creationId="{50BCA2C1-5744-64CB-7397-89FAF98DF811}"/>
          </ac:spMkLst>
        </pc:spChg>
        <pc:spChg chg="add mod">
          <ac:chgData name="一弥 長谷部" userId="dbb28f8e879427ef" providerId="LiveId" clId="{FE301A68-858F-4728-9A47-2B90D1335AB5}" dt="2024-02-09T00:33:24.785" v="67" actId="20577"/>
          <ac:spMkLst>
            <pc:docMk/>
            <pc:sldMk cId="441047182" sldId="257"/>
            <ac:spMk id="8" creationId="{C69C0177-E51B-6A24-98D8-950DD9F9A857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10" creationId="{39B837A2-C125-5B53-77B3-4DCFD0433A2A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11" creationId="{0C7E40A3-11E5-DAEC-D8FE-CC9435423B24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15" creationId="{9EE1E808-C11F-728C-2112-4EEB9D4476E2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16" creationId="{00BC82CB-8D53-232A-3FBB-D570A7840B24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17" creationId="{0630280D-F66D-116C-0AE0-35690652DE16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20" creationId="{687124C3-9755-6970-D022-7CDED1E22D9C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21" creationId="{045EA394-DA57-DE71-9923-9DA3D8176A3D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23" creationId="{ADD396FB-0309-BAC1-0F98-EE9E3D4CBB9E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29" creationId="{F81E7798-2DCE-7B51-1C89-0EFA2955CF39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30" creationId="{864D51C9-2A1A-5CFB-61EF-6E51ECFC3F3E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31" creationId="{8FC7AB0E-B7B3-6984-8F12-72DED47EE126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35" creationId="{6D28C1EB-EAE6-69F5-C5CC-7F0041B7ED56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36" creationId="{58B6E95C-9594-9520-5C06-E921D9E534F3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39" creationId="{7F3B6A57-7C35-EC1D-34BA-CBFB7C7AC252}"/>
          </ac:spMkLst>
        </pc:spChg>
        <pc:spChg chg="add del mod">
          <ac:chgData name="一弥 長谷部" userId="dbb28f8e879427ef" providerId="LiveId" clId="{FE301A68-858F-4728-9A47-2B90D1335AB5}" dt="2024-02-09T00:34:06.201" v="73" actId="478"/>
          <ac:spMkLst>
            <pc:docMk/>
            <pc:sldMk cId="441047182" sldId="257"/>
            <ac:spMk id="40" creationId="{63321E04-9E94-1CBB-6D4F-68227D6A4791}"/>
          </ac:spMkLst>
        </pc:spChg>
        <pc:spChg chg="mod">
          <ac:chgData name="一弥 長谷部" userId="dbb28f8e879427ef" providerId="LiveId" clId="{FE301A68-858F-4728-9A47-2B90D1335AB5}" dt="2024-02-09T00:33:47.323" v="68"/>
          <ac:spMkLst>
            <pc:docMk/>
            <pc:sldMk cId="441047182" sldId="257"/>
            <ac:spMk id="42" creationId="{61566F71-9409-0237-069D-7B920B0009EF}"/>
          </ac:spMkLst>
        </pc:spChg>
        <pc:spChg chg="mod">
          <ac:chgData name="一弥 長谷部" userId="dbb28f8e879427ef" providerId="LiveId" clId="{FE301A68-858F-4728-9A47-2B90D1335AB5}" dt="2024-02-09T00:34:11.829" v="74"/>
          <ac:spMkLst>
            <pc:docMk/>
            <pc:sldMk cId="441047182" sldId="257"/>
            <ac:spMk id="45" creationId="{F67BAB65-4283-D89C-E3E0-3D5E0FCCC67D}"/>
          </ac:spMkLst>
        </pc:spChg>
        <pc:spChg chg="add mod">
          <ac:chgData name="一弥 長谷部" userId="dbb28f8e879427ef" providerId="LiveId" clId="{FE301A68-858F-4728-9A47-2B90D1335AB5}" dt="2024-02-09T00:35:31.507" v="92" actId="14100"/>
          <ac:spMkLst>
            <pc:docMk/>
            <pc:sldMk cId="441047182" sldId="257"/>
            <ac:spMk id="53" creationId="{2A19E74C-B527-1527-8B6B-C68B7F0D431C}"/>
          </ac:spMkLst>
        </pc:spChg>
        <pc:spChg chg="add mod">
          <ac:chgData name="一弥 長谷部" userId="dbb28f8e879427ef" providerId="LiveId" clId="{FE301A68-858F-4728-9A47-2B90D1335AB5}" dt="2024-02-09T00:37:02.137" v="115" actId="164"/>
          <ac:spMkLst>
            <pc:docMk/>
            <pc:sldMk cId="441047182" sldId="257"/>
            <ac:spMk id="64" creationId="{DA8D8B32-B094-2691-F228-DDC54245BD1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67" creationId="{4F3BBFE9-AFEF-D674-92C9-A2AFE2F36989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68" creationId="{B2C34542-6D80-3682-9573-4D482B06BB5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69" creationId="{81C2F7A8-1FFB-05FB-4C95-828DE38F7344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71" creationId="{C0CEAE80-1B2E-262F-BB2B-D4B7F316C2E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73" creationId="{6BC6F933-688D-485C-B27F-90AEBFA20791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75" creationId="{1AF93E54-DB5D-83A7-B029-B850C9AFCAE0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79" creationId="{7CDE73A8-D255-E263-A938-354F00C26688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81" creationId="{416A1953-70A3-7DEE-A0CF-7456E51EDE1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84" creationId="{36593E85-EBF7-FADC-4EE1-771BB04D0C05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86" creationId="{54C05AF9-CB07-6541-016D-A72FF6E13187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88" creationId="{2560D4F8-42D4-64D5-8813-EB32CB4A704B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91" creationId="{8EA13981-9D36-4370-135A-76227715A987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93" creationId="{BBD7B571-C09C-4EF1-708D-EEA12099DA80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96" creationId="{FC9096F1-3709-5904-6C82-D84771AEDD9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00" creationId="{50CCC445-5399-C53F-9BFC-3C157990DBA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02" creationId="{2206B911-C110-E8F0-E137-55078A0C8674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04" creationId="{C18ED039-343C-A7DB-109F-0C9B4B3CA1D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05" creationId="{7117EA6B-9128-B142-A24E-ACD33A955E2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07" creationId="{45181E69-8CB6-A667-5E4E-B9B2A685D972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08" creationId="{4CA57F51-F996-296B-61EC-DBA10DFE260D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10" creationId="{41CA05C5-B83B-F5E6-E4A2-522EC5909BE1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12" creationId="{773FF1B4-ED59-E504-F0BD-E7C39B20C62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14" creationId="{7E93C778-BAE1-FE2F-ECAD-126401BC0090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16" creationId="{21F13A3B-5A87-07A8-7958-7B5B4672937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18" creationId="{4B5E199B-9F2C-AAD2-F801-CD495DD15F17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20" creationId="{C9CF3775-2A20-ED92-77A3-F598650F969D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21" creationId="{6B1A3563-9B6D-4385-24D0-75B8EEF4FD1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23" creationId="{5B26E431-E262-B9EE-F2F4-806B7A1B1FFC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26" creationId="{CCA01E25-CDE4-9C75-460F-5B564C9B6DB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29" creationId="{A3EFED60-C51D-ED6C-5B67-3DB18629D2B6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31" creationId="{C7C49D2E-B2C5-0B5B-B4DC-1554BF22F384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33" creationId="{FB6CCD18-751C-EC5A-2750-111077A82BF1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36" creationId="{5CF764C1-0A7A-06D6-1826-F1F4CD3105EC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38" creationId="{1430E7B4-176C-3E2F-50C2-A40AAB8976B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40" creationId="{15D15A5E-5A97-99D8-22F8-5498D71909A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41" creationId="{77B0D8C3-99B3-128A-57D2-EBB3FC763979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43" creationId="{357881FB-E2A7-9AB8-D300-84569DDBCD3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45" creationId="{D3F28F39-E10F-B851-2C99-D3848158081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47" creationId="{BFB96108-FC47-D646-C556-72FCF8714E9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1" creationId="{26E54B66-F2A7-375B-9AC6-5328C484282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2" creationId="{7297D0A0-B427-1F61-CD70-22571EC67CB8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3" creationId="{69AC999C-4CD7-6A92-8F23-3DB134B39E7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4" creationId="{450E5C0C-3DFB-5149-6EF9-ABF35ECBD57A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5" creationId="{FB225EAE-1234-F7F6-AEBE-D66EED9C7A1C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7" creationId="{1FFA00FD-BD46-5F3E-3CD6-3BAD00D57D29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8" creationId="{A0AECD85-C17D-9C88-32C9-5C2C27A411E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59" creationId="{9D5BA836-FDD2-DD0C-2812-24E09FEBC039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0" creationId="{6FD12B74-023D-AF47-BED4-FE5642BA0EE9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2" creationId="{9CD154E7-0185-A0F5-B0FF-ECEAE86981CF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4" creationId="{357DCA60-306A-D584-4678-B4FA70DD7367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5" creationId="{3FDF04CC-0E2B-F12B-814F-F8AB79D91BCD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6" creationId="{D4A742CA-DDC6-078A-A3B8-2C8C6189EAC3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7" creationId="{D9B1CE3F-CB24-ED18-E4B6-8F7673CE5C36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8" creationId="{3A9915BF-DC89-7361-2C7A-E9DF97102957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69" creationId="{39420404-AF7A-2BCF-105C-8909EA95BA76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70" creationId="{6B08F16D-12D9-AC61-F9DB-2DBB2A1393A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71" creationId="{0560CD1C-E717-AF3A-AAFE-FB9037C4C07E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72" creationId="{95E9FB33-1D30-41FA-4168-8CD324B4A891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75" creationId="{36AD0274-B568-22C9-6C2B-37BB23C3A98D}"/>
          </ac:spMkLst>
        </pc:spChg>
        <pc:spChg chg="mod">
          <ac:chgData name="一弥 長谷部" userId="dbb28f8e879427ef" providerId="LiveId" clId="{FE301A68-858F-4728-9A47-2B90D1335AB5}" dt="2024-02-09T00:38:30.057" v="132"/>
          <ac:spMkLst>
            <pc:docMk/>
            <pc:sldMk cId="441047182" sldId="257"/>
            <ac:spMk id="177" creationId="{60E137B1-1518-3D41-69C6-12A1AE6942BB}"/>
          </ac:spMkLst>
        </pc:spChg>
        <pc:spChg chg="add mod ord">
          <ac:chgData name="一弥 長谷部" userId="dbb28f8e879427ef" providerId="LiveId" clId="{FE301A68-858F-4728-9A47-2B90D1335AB5}" dt="2024-02-09T01:02:19.683" v="1082" actId="14100"/>
          <ac:spMkLst>
            <pc:docMk/>
            <pc:sldMk cId="441047182" sldId="257"/>
            <ac:spMk id="181" creationId="{81C2BBFE-19C5-29BC-42FB-AE93FDFD2FBC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83" creationId="{E4A11636-CCA7-2B13-EC98-66B75E8DDA5C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84" creationId="{362947F6-B3DB-9A3D-E5E7-0702591BE2ED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85" creationId="{01FE719C-9985-B5F9-CF93-5A92F8B668AD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87" creationId="{B5FAB2DB-89A3-4B3F-1A9A-9141621E75ED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89" creationId="{EFCD3288-75E1-1C86-CD89-D7096DF4966E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91" creationId="{8F05F95D-FE13-6F46-F71F-7704EF08A1E7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95" creationId="{DF1E2947-5545-2E12-B407-5B37589035F5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197" creationId="{A7A21FF8-03DD-2A3C-0F19-38B4EE8F5B63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00" creationId="{0A304A3E-93BA-A865-3D02-0A4876DA0FEB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02" creationId="{EE8AB32F-D242-D325-2B96-94C86F4E37F6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04" creationId="{49A591E2-8046-0FC9-D017-0A374696366F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07" creationId="{165C6513-4B13-F1FB-06A3-6A9B83C4B498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09" creationId="{3F88A49E-88EE-8374-8013-80ABC586B0F9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12" creationId="{48C0B8E3-6BEB-387F-DF20-9AD3A6EED108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16" creationId="{93B60789-D0F7-A53C-1561-D46E41FC87E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18" creationId="{9959FF30-408C-3117-737B-10C4AE64E5C1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20" creationId="{391B3333-76D2-364D-595E-AC3E50A1A028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21" creationId="{D84B23DE-C9FD-9D2C-7230-8287A0C7F87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23" creationId="{0D20A4BB-3E9D-80D7-9819-08882E594B09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24" creationId="{9FC88F2A-6EC1-2DBF-9802-D3048E905ABC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26" creationId="{A938724F-9816-8263-9E55-F4C9E49EAF78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28" creationId="{C28006C8-5D98-448D-D6D0-F13CE65684D0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30" creationId="{18A18898-C1D5-4337-D39D-3414035176D6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32" creationId="{B45BD6E9-45A5-EC7D-E678-D3FC730EE4BD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34" creationId="{0B67C5CE-A35D-F2F3-A254-6836B18FF132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36" creationId="{1773666D-C795-C5C1-F2B4-1DC2F9B87614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37" creationId="{7756D364-3D43-DFA1-F5FC-DB621708BEF3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39" creationId="{B6370FEC-B2EB-2A64-3737-D2D08302332E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42" creationId="{34329A31-DABC-EF4B-87EE-1A7848C90824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45" creationId="{35C2D4C6-7957-222F-661B-9A99E152205B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47" creationId="{5A7C3F50-CF9E-CB83-1BEA-4E287DF42566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49" creationId="{14522B46-1E5C-26DB-7AAF-1F06E9F5E0B9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52" creationId="{26325229-9990-3017-A335-EF08AC9ECB4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54" creationId="{E4B65CC4-D840-9E04-0A8D-DD85DDE4B6A1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56" creationId="{6FF1622B-9CA8-CA0C-861C-59668D2EFCE3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57" creationId="{31AAB14B-ACA0-3E32-0948-E02B4231E8A0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59" creationId="{BEF04F10-E213-F669-390A-507C2D5A24B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61" creationId="{04BCD289-5739-1FCA-88AF-5D962DB328E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63" creationId="{0880DBF0-2AE2-06DD-0720-2CA2EEC54927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67" creationId="{A0065945-C959-E991-E03D-117C3638EE09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68" creationId="{3C2E5A6C-5F0B-326C-3E22-E930A1CF9F72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69" creationId="{DF5662AC-B887-E30D-43BD-13A7AF9A5481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0" creationId="{8F2E2C43-08B4-5B87-674A-B6D30E25D53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1" creationId="{C2D8BFBB-4C10-18AB-F1CD-06E2A93DF35D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3" creationId="{2BF96525-E0BD-7A16-E2A0-13B732829455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4" creationId="{7CD0FCCB-3930-DC81-2292-6B474A8FFC94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5" creationId="{FDD9AAFA-7BF7-8907-AFC9-C9D07B604770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6" creationId="{1110783D-C591-DED0-93AE-5D6766F41229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78" creationId="{F1A9CB32-3510-ADD6-1791-F53A4E4ACF60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0" creationId="{1021464D-BF2F-09C3-D97E-1F5490C52CD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1" creationId="{09B4E10E-AD52-4189-F0B9-273AC68AC5D6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2" creationId="{D570960E-9063-34F1-E51C-A6043FAFB18D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3" creationId="{B0CF6DE4-A0C0-FF7D-634F-D3796B054784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4" creationId="{299B3E35-1ABF-10C6-BDDB-4D3B0686800A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5" creationId="{6085A9A0-E902-F3E5-D6B3-480FA917F612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6" creationId="{667E38D1-126F-5E0B-2A9D-CAA4944A59C0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7" creationId="{563954B4-CB91-B819-3747-BB4A1B7BA878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88" creationId="{EBA726BF-9A2F-09CE-C7CB-F123E7B71E42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91" creationId="{50AD5349-F07D-F25E-CFA0-A84233EAC63F}"/>
          </ac:spMkLst>
        </pc:spChg>
        <pc:spChg chg="mod">
          <ac:chgData name="一弥 長谷部" userId="dbb28f8e879427ef" providerId="LiveId" clId="{FE301A68-858F-4728-9A47-2B90D1335AB5}" dt="2024-02-09T00:39:17.777" v="142"/>
          <ac:spMkLst>
            <pc:docMk/>
            <pc:sldMk cId="441047182" sldId="257"/>
            <ac:spMk id="293" creationId="{077081E3-E889-F4C3-EE61-BAD5CE1F5D3A}"/>
          </ac:spMkLst>
        </pc:spChg>
        <pc:spChg chg="add mod ord">
          <ac:chgData name="一弥 長谷部" userId="dbb28f8e879427ef" providerId="LiveId" clId="{FE301A68-858F-4728-9A47-2B90D1335AB5}" dt="2024-02-09T01:02:24.355" v="1083" actId="14100"/>
          <ac:spMkLst>
            <pc:docMk/>
            <pc:sldMk cId="441047182" sldId="257"/>
            <ac:spMk id="297" creationId="{757527F8-A78A-774C-B5AC-2B34287B16AB}"/>
          </ac:spMkLst>
        </pc:spChg>
        <pc:spChg chg="add del mod">
          <ac:chgData name="一弥 長谷部" userId="dbb28f8e879427ef" providerId="LiveId" clId="{FE301A68-858F-4728-9A47-2B90D1335AB5}" dt="2024-02-09T00:41:50.689" v="243"/>
          <ac:spMkLst>
            <pc:docMk/>
            <pc:sldMk cId="441047182" sldId="257"/>
            <ac:spMk id="298" creationId="{050A0D0A-96F7-2393-C546-3D764DFB74AA}"/>
          </ac:spMkLst>
        </pc:spChg>
        <pc:spChg chg="add mod">
          <ac:chgData name="一弥 長谷部" userId="dbb28f8e879427ef" providerId="LiveId" clId="{FE301A68-858F-4728-9A47-2B90D1335AB5}" dt="2024-02-09T00:43:15.423" v="352" actId="1035"/>
          <ac:spMkLst>
            <pc:docMk/>
            <pc:sldMk cId="441047182" sldId="257"/>
            <ac:spMk id="299" creationId="{E4D3111D-8450-03C8-B1C9-CC4C33367700}"/>
          </ac:spMkLst>
        </pc:spChg>
        <pc:spChg chg="add mod">
          <ac:chgData name="一弥 長谷部" userId="dbb28f8e879427ef" providerId="LiveId" clId="{FE301A68-858F-4728-9A47-2B90D1335AB5}" dt="2024-02-09T00:43:09.323" v="333" actId="208"/>
          <ac:spMkLst>
            <pc:docMk/>
            <pc:sldMk cId="441047182" sldId="257"/>
            <ac:spMk id="300" creationId="{B6F24C0C-55E8-581E-B764-CACBE0C177C5}"/>
          </ac:spMkLst>
        </pc:spChg>
        <pc:spChg chg="add mod">
          <ac:chgData name="一弥 長谷部" userId="dbb28f8e879427ef" providerId="LiveId" clId="{FE301A68-858F-4728-9A47-2B90D1335AB5}" dt="2024-02-09T00:49:34.531" v="621" actId="1076"/>
          <ac:spMkLst>
            <pc:docMk/>
            <pc:sldMk cId="441047182" sldId="257"/>
            <ac:spMk id="301" creationId="{A5ACB711-ACA0-54C7-1EC0-66E66CAF6745}"/>
          </ac:spMkLst>
        </pc:spChg>
        <pc:spChg chg="add mod">
          <ac:chgData name="一弥 長谷部" userId="dbb28f8e879427ef" providerId="LiveId" clId="{FE301A68-858F-4728-9A47-2B90D1335AB5}" dt="2024-02-09T00:46:57.068" v="563" actId="1076"/>
          <ac:spMkLst>
            <pc:docMk/>
            <pc:sldMk cId="441047182" sldId="257"/>
            <ac:spMk id="302" creationId="{92EA171E-0AA3-8994-38E9-4D01DA420C4E}"/>
          </ac:spMkLst>
        </pc:spChg>
        <pc:spChg chg="add mod">
          <ac:chgData name="一弥 長谷部" userId="dbb28f8e879427ef" providerId="LiveId" clId="{FE301A68-858F-4728-9A47-2B90D1335AB5}" dt="2024-02-09T00:48:21.004" v="597" actId="1035"/>
          <ac:spMkLst>
            <pc:docMk/>
            <pc:sldMk cId="441047182" sldId="257"/>
            <ac:spMk id="303" creationId="{7A34BC44-4C60-D6B9-BDA0-06E36E3276C4}"/>
          </ac:spMkLst>
        </pc:spChg>
        <pc:spChg chg="add mod">
          <ac:chgData name="一弥 長谷部" userId="dbb28f8e879427ef" providerId="LiveId" clId="{FE301A68-858F-4728-9A47-2B90D1335AB5}" dt="2024-02-09T01:02:08.148" v="1080" actId="1076"/>
          <ac:spMkLst>
            <pc:docMk/>
            <pc:sldMk cId="441047182" sldId="257"/>
            <ac:spMk id="304" creationId="{9FF6409F-5CB2-4A3F-5A3A-A2D5266F39B4}"/>
          </ac:spMkLst>
        </pc:spChg>
        <pc:spChg chg="add mod">
          <ac:chgData name="一弥 長谷部" userId="dbb28f8e879427ef" providerId="LiveId" clId="{FE301A68-858F-4728-9A47-2B90D1335AB5}" dt="2024-02-09T00:46:47.179" v="562" actId="2711"/>
          <ac:spMkLst>
            <pc:docMk/>
            <pc:sldMk cId="441047182" sldId="257"/>
            <ac:spMk id="305" creationId="{2C765F79-9EF5-08C9-FEA3-367F1E7D9C34}"/>
          </ac:spMkLst>
        </pc:spChg>
        <pc:spChg chg="add mod">
          <ac:chgData name="一弥 長谷部" userId="dbb28f8e879427ef" providerId="LiveId" clId="{FE301A68-858F-4728-9A47-2B90D1335AB5}" dt="2024-02-09T00:47:53.059" v="575" actId="1076"/>
          <ac:spMkLst>
            <pc:docMk/>
            <pc:sldMk cId="441047182" sldId="257"/>
            <ac:spMk id="306" creationId="{6DD04B78-77A8-7CD9-7761-139727664992}"/>
          </ac:spMkLst>
        </pc:spChg>
        <pc:spChg chg="add mod">
          <ac:chgData name="一弥 長谷部" userId="dbb28f8e879427ef" providerId="LiveId" clId="{FE301A68-858F-4728-9A47-2B90D1335AB5}" dt="2024-02-09T00:58:44.449" v="897" actId="1076"/>
          <ac:spMkLst>
            <pc:docMk/>
            <pc:sldMk cId="441047182" sldId="257"/>
            <ac:spMk id="307" creationId="{480EFA53-7B0D-961C-9F71-2CFE717288FE}"/>
          </ac:spMkLst>
        </pc:spChg>
        <pc:spChg chg="add mod">
          <ac:chgData name="一弥 長谷部" userId="dbb28f8e879427ef" providerId="LiveId" clId="{FE301A68-858F-4728-9A47-2B90D1335AB5}" dt="2024-02-09T00:48:58.785" v="609" actId="14100"/>
          <ac:spMkLst>
            <pc:docMk/>
            <pc:sldMk cId="441047182" sldId="257"/>
            <ac:spMk id="308" creationId="{A5103832-C81F-12EB-8AC3-2F9897523B3E}"/>
          </ac:spMkLst>
        </pc:spChg>
        <pc:spChg chg="add mod">
          <ac:chgData name="一弥 長谷部" userId="dbb28f8e879427ef" providerId="LiveId" clId="{FE301A68-858F-4728-9A47-2B90D1335AB5}" dt="2024-02-09T00:49:19.296" v="615" actId="164"/>
          <ac:spMkLst>
            <pc:docMk/>
            <pc:sldMk cId="441047182" sldId="257"/>
            <ac:spMk id="309" creationId="{64B2D4C8-3AC2-CA98-66A5-E4B29F03D127}"/>
          </ac:spMkLst>
        </pc:spChg>
        <pc:spChg chg="mod">
          <ac:chgData name="一弥 長谷部" userId="dbb28f8e879427ef" providerId="LiveId" clId="{FE301A68-858F-4728-9A47-2B90D1335AB5}" dt="2024-02-09T00:50:44.916" v="640"/>
          <ac:spMkLst>
            <pc:docMk/>
            <pc:sldMk cId="441047182" sldId="257"/>
            <ac:spMk id="315" creationId="{5FD6A5FB-D698-A038-04B5-E50D64DC4C8A}"/>
          </ac:spMkLst>
        </pc:spChg>
        <pc:spChg chg="add mod">
          <ac:chgData name="一弥 長谷部" userId="dbb28f8e879427ef" providerId="LiveId" clId="{FE301A68-858F-4728-9A47-2B90D1335AB5}" dt="2024-02-09T00:51:37.278" v="687" actId="1076"/>
          <ac:spMkLst>
            <pc:docMk/>
            <pc:sldMk cId="441047182" sldId="257"/>
            <ac:spMk id="317" creationId="{26C23E98-0AC5-0164-9DCF-7978015D0552}"/>
          </ac:spMkLst>
        </pc:spChg>
        <pc:spChg chg="add mod">
          <ac:chgData name="一弥 長谷部" userId="dbb28f8e879427ef" providerId="LiveId" clId="{FE301A68-858F-4728-9A47-2B90D1335AB5}" dt="2024-02-09T01:04:18.935" v="1138" actId="1076"/>
          <ac:spMkLst>
            <pc:docMk/>
            <pc:sldMk cId="441047182" sldId="257"/>
            <ac:spMk id="318" creationId="{1265A45E-B771-933D-BB52-0666921E6AF2}"/>
          </ac:spMkLst>
        </pc:spChg>
        <pc:spChg chg="add mod">
          <ac:chgData name="一弥 長谷部" userId="dbb28f8e879427ef" providerId="LiveId" clId="{FE301A68-858F-4728-9A47-2B90D1335AB5}" dt="2024-02-09T00:52:11.434" v="705" actId="1076"/>
          <ac:spMkLst>
            <pc:docMk/>
            <pc:sldMk cId="441047182" sldId="257"/>
            <ac:spMk id="319" creationId="{E0998BD4-1732-E7C4-5A9E-14DE3D4EBA57}"/>
          </ac:spMkLst>
        </pc:spChg>
        <pc:spChg chg="add mod">
          <ac:chgData name="一弥 長谷部" userId="dbb28f8e879427ef" providerId="LiveId" clId="{FE301A68-858F-4728-9A47-2B90D1335AB5}" dt="2024-02-09T00:52:46.863" v="789" actId="1076"/>
          <ac:spMkLst>
            <pc:docMk/>
            <pc:sldMk cId="441047182" sldId="257"/>
            <ac:spMk id="320" creationId="{6B91EBB8-96CA-C885-9275-FE1D9F3C733C}"/>
          </ac:spMkLst>
        </pc:spChg>
        <pc:spChg chg="add del mod">
          <ac:chgData name="一弥 長谷部" userId="dbb28f8e879427ef" providerId="LiveId" clId="{FE301A68-858F-4728-9A47-2B90D1335AB5}" dt="2024-02-09T00:53:28.524" v="793" actId="478"/>
          <ac:spMkLst>
            <pc:docMk/>
            <pc:sldMk cId="441047182" sldId="257"/>
            <ac:spMk id="321" creationId="{53A5651E-1896-CD05-660E-CE02DB3058FB}"/>
          </ac:spMkLst>
        </pc:spChg>
        <pc:spChg chg="add mod">
          <ac:chgData name="一弥 長谷部" userId="dbb28f8e879427ef" providerId="LiveId" clId="{FE301A68-858F-4728-9A47-2B90D1335AB5}" dt="2024-02-09T01:04:26.096" v="1140" actId="1076"/>
          <ac:spMkLst>
            <pc:docMk/>
            <pc:sldMk cId="441047182" sldId="257"/>
            <ac:spMk id="346" creationId="{F7448EF3-B342-4CF7-7F80-29D7CCB37F6E}"/>
          </ac:spMkLst>
        </pc:spChg>
        <pc:spChg chg="add mod">
          <ac:chgData name="一弥 長谷部" userId="dbb28f8e879427ef" providerId="LiveId" clId="{FE301A68-858F-4728-9A47-2B90D1335AB5}" dt="2024-02-09T01:04:03.050" v="1137" actId="1076"/>
          <ac:spMkLst>
            <pc:docMk/>
            <pc:sldMk cId="441047182" sldId="257"/>
            <ac:spMk id="353" creationId="{80070A5E-7AAC-E446-06CD-A46762DB7C16}"/>
          </ac:spMkLst>
        </pc:spChg>
        <pc:spChg chg="add mod ord">
          <ac:chgData name="一弥 長谷部" userId="dbb28f8e879427ef" providerId="LiveId" clId="{FE301A68-858F-4728-9A47-2B90D1335AB5}" dt="2024-02-09T01:02:29.553" v="1084" actId="14100"/>
          <ac:spMkLst>
            <pc:docMk/>
            <pc:sldMk cId="441047182" sldId="257"/>
            <ac:spMk id="354" creationId="{071AE334-451F-F049-E24C-D475FD56F97D}"/>
          </ac:spMkLst>
        </pc:spChg>
        <pc:spChg chg="add del mod">
          <ac:chgData name="一弥 長谷部" userId="dbb28f8e879427ef" providerId="LiveId" clId="{FE301A68-858F-4728-9A47-2B90D1335AB5}" dt="2024-02-09T01:02:38.665" v="1086" actId="478"/>
          <ac:spMkLst>
            <pc:docMk/>
            <pc:sldMk cId="441047182" sldId="257"/>
            <ac:spMk id="355" creationId="{981A3536-EF61-7C0B-A3DC-291208E63DFC}"/>
          </ac:spMkLst>
        </pc:spChg>
        <pc:spChg chg="add mod">
          <ac:chgData name="一弥 長谷部" userId="dbb28f8e879427ef" providerId="LiveId" clId="{FE301A68-858F-4728-9A47-2B90D1335AB5}" dt="2024-02-09T01:03:18.251" v="1134" actId="1037"/>
          <ac:spMkLst>
            <pc:docMk/>
            <pc:sldMk cId="441047182" sldId="257"/>
            <ac:spMk id="356" creationId="{8F2D27BE-0A1B-D346-174C-992C1A0E87A0}"/>
          </ac:spMkLst>
        </pc:spChg>
        <pc:grpChg chg="add del mod">
          <ac:chgData name="一弥 長谷部" userId="dbb28f8e879427ef" providerId="LiveId" clId="{FE301A68-858F-4728-9A47-2B90D1335AB5}" dt="2024-02-09T00:34:06.201" v="73" actId="478"/>
          <ac:grpSpMkLst>
            <pc:docMk/>
            <pc:sldMk cId="441047182" sldId="257"/>
            <ac:grpSpMk id="9" creationId="{50A92895-D27A-7091-D238-F0C5004AA3F1}"/>
          </ac:grpSpMkLst>
        </pc:grpChg>
        <pc:grpChg chg="add del mod">
          <ac:chgData name="一弥 長谷部" userId="dbb28f8e879427ef" providerId="LiveId" clId="{FE301A68-858F-4728-9A47-2B90D1335AB5}" dt="2024-02-09T00:34:06.201" v="73" actId="478"/>
          <ac:grpSpMkLst>
            <pc:docMk/>
            <pc:sldMk cId="441047182" sldId="257"/>
            <ac:grpSpMk id="18" creationId="{CB779397-942C-128E-DE5F-F13421449488}"/>
          </ac:grpSpMkLst>
        </pc:grpChg>
        <pc:grpChg chg="add del mod">
          <ac:chgData name="一弥 長谷部" userId="dbb28f8e879427ef" providerId="LiveId" clId="{FE301A68-858F-4728-9A47-2B90D1335AB5}" dt="2024-02-09T00:34:06.201" v="73" actId="478"/>
          <ac:grpSpMkLst>
            <pc:docMk/>
            <pc:sldMk cId="441047182" sldId="257"/>
            <ac:grpSpMk id="22" creationId="{D4837603-A7E5-777B-B864-1789A0F66489}"/>
          </ac:grpSpMkLst>
        </pc:grpChg>
        <pc:grpChg chg="add del mod">
          <ac:chgData name="一弥 長谷部" userId="dbb28f8e879427ef" providerId="LiveId" clId="{FE301A68-858F-4728-9A47-2B90D1335AB5}" dt="2024-02-09T00:34:06.201" v="73" actId="478"/>
          <ac:grpSpMkLst>
            <pc:docMk/>
            <pc:sldMk cId="441047182" sldId="257"/>
            <ac:grpSpMk id="32" creationId="{F05D869E-96BF-729B-4019-50CF63DDCAEC}"/>
          </ac:grpSpMkLst>
        </pc:grpChg>
        <pc:grpChg chg="add del mod">
          <ac:chgData name="一弥 長谷部" userId="dbb28f8e879427ef" providerId="LiveId" clId="{FE301A68-858F-4728-9A47-2B90D1335AB5}" dt="2024-02-09T00:34:06.201" v="73" actId="478"/>
          <ac:grpSpMkLst>
            <pc:docMk/>
            <pc:sldMk cId="441047182" sldId="257"/>
            <ac:grpSpMk id="41" creationId="{755D8779-AA87-EB37-48B5-627F6E68FAC0}"/>
          </ac:grpSpMkLst>
        </pc:grpChg>
        <pc:grpChg chg="add mod">
          <ac:chgData name="一弥 長谷部" userId="dbb28f8e879427ef" providerId="LiveId" clId="{FE301A68-858F-4728-9A47-2B90D1335AB5}" dt="2024-02-09T00:55:30.829" v="859" actId="1076"/>
          <ac:grpSpMkLst>
            <pc:docMk/>
            <pc:sldMk cId="441047182" sldId="257"/>
            <ac:grpSpMk id="44" creationId="{886B1653-F18E-C262-1932-7806AA5F3BF4}"/>
          </ac:grpSpMkLst>
        </pc:grpChg>
        <pc:grpChg chg="add mod">
          <ac:chgData name="一弥 長谷部" userId="dbb28f8e879427ef" providerId="LiveId" clId="{FE301A68-858F-4728-9A47-2B90D1335AB5}" dt="2024-02-09T00:48:21.004" v="597" actId="1035"/>
          <ac:grpSpMkLst>
            <pc:docMk/>
            <pc:sldMk cId="441047182" sldId="257"/>
            <ac:grpSpMk id="54" creationId="{95DD5158-4CEF-F282-3FF5-645109CD7D0E}"/>
          </ac:grpSpMkLst>
        </pc:grpChg>
        <pc:grpChg chg="add mod">
          <ac:chgData name="一弥 長谷部" userId="dbb28f8e879427ef" providerId="LiveId" clId="{FE301A68-858F-4728-9A47-2B90D1335AB5}" dt="2024-02-09T00:49:19.296" v="615" actId="164"/>
          <ac:grpSpMkLst>
            <pc:docMk/>
            <pc:sldMk cId="441047182" sldId="257"/>
            <ac:grpSpMk id="57" creationId="{B8CD916D-FACF-98A1-DE22-ED8E620CBB70}"/>
          </ac:grpSpMkLst>
        </pc:grpChg>
        <pc:grpChg chg="add del mod">
          <ac:chgData name="一弥 長谷部" userId="dbb28f8e879427ef" providerId="LiveId" clId="{FE301A68-858F-4728-9A47-2B90D1335AB5}" dt="2024-02-09T00:50:37.043" v="639" actId="478"/>
          <ac:grpSpMkLst>
            <pc:docMk/>
            <pc:sldMk cId="441047182" sldId="257"/>
            <ac:grpSpMk id="65" creationId="{15BA5C68-2E1E-4FDB-B02D-795196C4B720}"/>
          </ac:grpSpMkLst>
        </pc:grpChg>
        <pc:grpChg chg="add mod">
          <ac:chgData name="一弥 長谷部" userId="dbb28f8e879427ef" providerId="LiveId" clId="{FE301A68-858F-4728-9A47-2B90D1335AB5}" dt="2024-02-09T01:06:34.618" v="1147" actId="1076"/>
          <ac:grpSpMkLst>
            <pc:docMk/>
            <pc:sldMk cId="441047182" sldId="257"/>
            <ac:grpSpMk id="66" creationId="{A542E4A4-B7BB-9B2B-A7CC-9D394BEFFDB0}"/>
          </ac:grpSpMkLst>
        </pc:grpChg>
        <pc:grpChg chg="add mod">
          <ac:chgData name="一弥 長谷部" userId="dbb28f8e879427ef" providerId="LiveId" clId="{FE301A68-858F-4728-9A47-2B90D1335AB5}" dt="2024-02-09T00:39:17.777" v="142"/>
          <ac:grpSpMkLst>
            <pc:docMk/>
            <pc:sldMk cId="441047182" sldId="257"/>
            <ac:grpSpMk id="182" creationId="{3D50B06E-696B-45A2-258C-6235A2859C1B}"/>
          </ac:grpSpMkLst>
        </pc:grpChg>
        <pc:grpChg chg="add mod">
          <ac:chgData name="一弥 長谷部" userId="dbb28f8e879427ef" providerId="LiveId" clId="{FE301A68-858F-4728-9A47-2B90D1335AB5}" dt="2024-02-09T00:49:35.170" v="622" actId="1076"/>
          <ac:grpSpMkLst>
            <pc:docMk/>
            <pc:sldMk cId="441047182" sldId="257"/>
            <ac:grpSpMk id="310" creationId="{B9FE3A8E-D1D9-34E3-86D0-B70B9F2A8DBD}"/>
          </ac:grpSpMkLst>
        </pc:grpChg>
        <pc:grpChg chg="add mod">
          <ac:chgData name="一弥 長谷部" userId="dbb28f8e879427ef" providerId="LiveId" clId="{FE301A68-858F-4728-9A47-2B90D1335AB5}" dt="2024-02-09T00:51:06.016" v="645" actId="164"/>
          <ac:grpSpMkLst>
            <pc:docMk/>
            <pc:sldMk cId="441047182" sldId="257"/>
            <ac:grpSpMk id="313" creationId="{A90D33E9-7E2B-8D8A-4B02-8EF2AE22671A}"/>
          </ac:grpSpMkLst>
        </pc:grpChg>
        <pc:grpChg chg="add mod">
          <ac:chgData name="一弥 長谷部" userId="dbb28f8e879427ef" providerId="LiveId" clId="{FE301A68-858F-4728-9A47-2B90D1335AB5}" dt="2024-02-09T00:52:16.852" v="725" actId="1037"/>
          <ac:grpSpMkLst>
            <pc:docMk/>
            <pc:sldMk cId="441047182" sldId="257"/>
            <ac:grpSpMk id="316" creationId="{785C0518-660E-B6F9-B2FC-5D166DEB9FBB}"/>
          </ac:grpSpMkLst>
        </pc:grpChg>
        <pc:picChg chg="add mod">
          <ac:chgData name="一弥 長谷部" userId="dbb28f8e879427ef" providerId="LiveId" clId="{FE301A68-858F-4728-9A47-2B90D1335AB5}" dt="2024-02-19T05:44:33.296" v="3358" actId="1076"/>
          <ac:picMkLst>
            <pc:docMk/>
            <pc:sldMk cId="441047182" sldId="257"/>
            <ac:picMk id="5" creationId="{25E174E2-3E72-587D-51BA-FA238B427F19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12" creationId="{B6963126-1235-8B7F-C95C-987CDBFD6380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13" creationId="{E153774A-150B-2EE0-54D5-AE8C6771F1AE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14" creationId="{6083422A-AC7B-1B8C-2803-8BDD4AB000E4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19" creationId="{457955C3-07FF-897D-F9DC-7F5E3299746D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24" creationId="{8594BA8D-1086-141F-E91A-04C8022F23C9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25" creationId="{61DBACD9-F133-8867-58D6-D7640FF07DA7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26" creationId="{5CDEEFE8-1EEA-3926-8766-15D8B3BC588B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27" creationId="{B0F57A3E-F93B-8046-3EAE-6418F280F9F9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28" creationId="{2E468C77-0CDE-606B-7736-25B929837209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33" creationId="{EF155424-A103-EE3C-E0A6-42F4371A2D6C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34" creationId="{7387C503-6972-911A-624D-E487DEE722C1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37" creationId="{EF893F0E-F4A3-11C5-2879-51A05C09243F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38" creationId="{57066ED0-DB90-E3E7-D561-5389BC75BEE7}"/>
          </ac:picMkLst>
        </pc:picChg>
        <pc:picChg chg="mod">
          <ac:chgData name="一弥 長谷部" userId="dbb28f8e879427ef" providerId="LiveId" clId="{FE301A68-858F-4728-9A47-2B90D1335AB5}" dt="2024-02-09T00:33:47.323" v="68"/>
          <ac:picMkLst>
            <pc:docMk/>
            <pc:sldMk cId="441047182" sldId="257"/>
            <ac:picMk id="43" creationId="{31AFDB50-7C45-AEAE-89C2-8D3DD7FCAA87}"/>
          </ac:picMkLst>
        </pc:picChg>
        <pc:picChg chg="mod">
          <ac:chgData name="一弥 長谷部" userId="dbb28f8e879427ef" providerId="LiveId" clId="{FE301A68-858F-4728-9A47-2B90D1335AB5}" dt="2024-02-09T00:34:11.829" v="74"/>
          <ac:picMkLst>
            <pc:docMk/>
            <pc:sldMk cId="441047182" sldId="257"/>
            <ac:picMk id="46" creationId="{11A1BE3A-7F97-BD24-FEF2-1E39745F5902}"/>
          </ac:picMkLst>
        </pc:picChg>
        <pc:picChg chg="mod">
          <ac:chgData name="一弥 長谷部" userId="dbb28f8e879427ef" providerId="LiveId" clId="{FE301A68-858F-4728-9A47-2B90D1335AB5}" dt="2024-02-09T00:34:11.829" v="74"/>
          <ac:picMkLst>
            <pc:docMk/>
            <pc:sldMk cId="441047182" sldId="257"/>
            <ac:picMk id="47" creationId="{C0A5465A-CC01-7C3C-D199-9B4D3905F9F4}"/>
          </ac:picMkLst>
        </pc:picChg>
        <pc:picChg chg="mod">
          <ac:chgData name="一弥 長谷部" userId="dbb28f8e879427ef" providerId="LiveId" clId="{FE301A68-858F-4728-9A47-2B90D1335AB5}" dt="2024-02-09T00:34:11.829" v="74"/>
          <ac:picMkLst>
            <pc:docMk/>
            <pc:sldMk cId="441047182" sldId="257"/>
            <ac:picMk id="48" creationId="{9F853994-F471-1939-4D76-F55B233F3888}"/>
          </ac:picMkLst>
        </pc:picChg>
        <pc:picChg chg="mod">
          <ac:chgData name="一弥 長谷部" userId="dbb28f8e879427ef" providerId="LiveId" clId="{FE301A68-858F-4728-9A47-2B90D1335AB5}" dt="2024-02-09T00:34:11.829" v="74"/>
          <ac:picMkLst>
            <pc:docMk/>
            <pc:sldMk cId="441047182" sldId="257"/>
            <ac:picMk id="49" creationId="{753507C5-311F-D29A-4D52-E19133C7C74F}"/>
          </ac:picMkLst>
        </pc:picChg>
        <pc:picChg chg="del mod">
          <ac:chgData name="一弥 長谷部" userId="dbb28f8e879427ef" providerId="LiveId" clId="{FE301A68-858F-4728-9A47-2B90D1335AB5}" dt="2024-02-09T00:34:16.354" v="76" actId="478"/>
          <ac:picMkLst>
            <pc:docMk/>
            <pc:sldMk cId="441047182" sldId="257"/>
            <ac:picMk id="50" creationId="{AC85F2AA-A325-F011-360A-228D230F4A1E}"/>
          </ac:picMkLst>
        </pc:picChg>
        <pc:picChg chg="add mod modCrop">
          <ac:chgData name="一弥 長谷部" userId="dbb28f8e879427ef" providerId="LiveId" clId="{FE301A68-858F-4728-9A47-2B90D1335AB5}" dt="2024-02-09T00:48:21.004" v="597" actId="1035"/>
          <ac:picMkLst>
            <pc:docMk/>
            <pc:sldMk cId="441047182" sldId="257"/>
            <ac:picMk id="51" creationId="{3A5D21F2-D485-AF31-D3B3-79748BFBF628}"/>
          </ac:picMkLst>
        </pc:picChg>
        <pc:picChg chg="add mod modCrop">
          <ac:chgData name="一弥 長谷部" userId="dbb28f8e879427ef" providerId="LiveId" clId="{FE301A68-858F-4728-9A47-2B90D1335AB5}" dt="2024-02-09T00:35:28.427" v="91" actId="164"/>
          <ac:picMkLst>
            <pc:docMk/>
            <pc:sldMk cId="441047182" sldId="257"/>
            <ac:picMk id="52" creationId="{0DB21BB7-7C37-9F7D-0CE0-926BDD8064D8}"/>
          </ac:picMkLst>
        </pc:picChg>
        <pc:picChg chg="add mod">
          <ac:chgData name="一弥 長谷部" userId="dbb28f8e879427ef" providerId="LiveId" clId="{FE301A68-858F-4728-9A47-2B90D1335AB5}" dt="2024-02-09T00:35:50.149" v="96" actId="164"/>
          <ac:picMkLst>
            <pc:docMk/>
            <pc:sldMk cId="441047182" sldId="257"/>
            <ac:picMk id="55" creationId="{3995A692-B0A9-2B6B-EC3B-BDA27808F3E7}"/>
          </ac:picMkLst>
        </pc:picChg>
        <pc:picChg chg="add mod">
          <ac:chgData name="一弥 長谷部" userId="dbb28f8e879427ef" providerId="LiveId" clId="{FE301A68-858F-4728-9A47-2B90D1335AB5}" dt="2024-02-09T00:35:50.149" v="96" actId="164"/>
          <ac:picMkLst>
            <pc:docMk/>
            <pc:sldMk cId="441047182" sldId="257"/>
            <ac:picMk id="56" creationId="{4B408879-1E37-6ADB-3E6C-B8C0EF20A4FE}"/>
          </ac:picMkLst>
        </pc:picChg>
        <pc:picChg chg="add mod">
          <ac:chgData name="一弥 長谷部" userId="dbb28f8e879427ef" providerId="LiveId" clId="{FE301A68-858F-4728-9A47-2B90D1335AB5}" dt="2024-02-09T00:48:49.466" v="607" actId="1038"/>
          <ac:picMkLst>
            <pc:docMk/>
            <pc:sldMk cId="441047182" sldId="257"/>
            <ac:picMk id="58" creationId="{7AA5AC2F-2E52-8935-F7A6-F69E89E073B3}"/>
          </ac:picMkLst>
        </pc:picChg>
        <pc:picChg chg="add del mod">
          <ac:chgData name="一弥 長谷部" userId="dbb28f8e879427ef" providerId="LiveId" clId="{FE301A68-858F-4728-9A47-2B90D1335AB5}" dt="2024-02-09T00:49:54.739" v="624" actId="478"/>
          <ac:picMkLst>
            <pc:docMk/>
            <pc:sldMk cId="441047182" sldId="257"/>
            <ac:picMk id="59" creationId="{858EC2AE-B56D-6D41-8CE3-668B41F066EC}"/>
          </ac:picMkLst>
        </pc:picChg>
        <pc:picChg chg="add mod">
          <ac:chgData name="一弥 長谷部" userId="dbb28f8e879427ef" providerId="LiveId" clId="{FE301A68-858F-4728-9A47-2B90D1335AB5}" dt="2024-02-09T00:52:52.836" v="790" actId="1076"/>
          <ac:picMkLst>
            <pc:docMk/>
            <pc:sldMk cId="441047182" sldId="257"/>
            <ac:picMk id="60" creationId="{973671DE-0E4D-2C8C-9F58-501E85AE8AAC}"/>
          </ac:picMkLst>
        </pc:picChg>
        <pc:picChg chg="add mod">
          <ac:chgData name="一弥 長谷部" userId="dbb28f8e879427ef" providerId="LiveId" clId="{FE301A68-858F-4728-9A47-2B90D1335AB5}" dt="2024-02-09T00:50:24.356" v="634" actId="1076"/>
          <ac:picMkLst>
            <pc:docMk/>
            <pc:sldMk cId="441047182" sldId="257"/>
            <ac:picMk id="61" creationId="{03A9E5AC-81C2-FF89-5982-819C2EC7A632}"/>
          </ac:picMkLst>
        </pc:picChg>
        <pc:picChg chg="add mod">
          <ac:chgData name="一弥 長谷部" userId="dbb28f8e879427ef" providerId="LiveId" clId="{FE301A68-858F-4728-9A47-2B90D1335AB5}" dt="2024-02-09T01:04:22.473" v="1139" actId="1076"/>
          <ac:picMkLst>
            <pc:docMk/>
            <pc:sldMk cId="441047182" sldId="257"/>
            <ac:picMk id="62" creationId="{97E63210-F523-EEEB-820D-9DDD7EA575E1}"/>
          </ac:picMkLst>
        </pc:picChg>
        <pc:picChg chg="add mod modCrop">
          <ac:chgData name="一弥 長谷部" userId="dbb28f8e879427ef" providerId="LiveId" clId="{FE301A68-858F-4728-9A47-2B90D1335AB5}" dt="2024-02-09T00:37:02.137" v="115" actId="164"/>
          <ac:picMkLst>
            <pc:docMk/>
            <pc:sldMk cId="441047182" sldId="257"/>
            <ac:picMk id="63" creationId="{9870EC69-CB22-DF6F-5DFE-10C7E4A7DD18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70" creationId="{99B88A21-4195-DAE9-AA0D-9DC4E8CC047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72" creationId="{40649688-A9DA-01A8-5ECC-C884F88AA84C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74" creationId="{5C7DE1BC-2D2A-A7A9-2F75-C9FCACAF517C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76" creationId="{58FF2513-C534-5C62-C566-C632E404B076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77" creationId="{28410D74-362F-5BA2-6952-D501E457D1BC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78" creationId="{07BE62F2-175E-99AC-D26F-6EF99703050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80" creationId="{E25213F1-2560-C4F8-15E1-428DFD66D095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82" creationId="{4FB7563A-C66F-87A3-6C2E-1CD7B8484964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83" creationId="{DD99023E-8145-BCFD-9FAD-5889915AD18E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85" creationId="{914D814C-907E-A05F-2016-37B3AB8CB7B0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87" creationId="{C60B2EBB-6687-A16F-E7E1-3E2CFD1D8C8C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89" creationId="{B0A4CF4D-51A6-2A4A-6A22-96E16E23DA8C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0" creationId="{BD239854-1B81-ABA7-9A7D-2BDE5CECD283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2" creationId="{CBD70CFD-538D-C4E4-42BC-495F50215CB4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4" creationId="{A46CCBD6-5594-FF58-42B7-0AFDBEE2242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5" creationId="{87B8B13C-69D4-1597-B327-75251E3C7848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7" creationId="{F6BD17E2-870D-4E2A-D221-F75922653FCF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8" creationId="{D5B687D3-DF14-A13C-1F89-48CAFFF41231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99" creationId="{4C07A1C7-5162-32F7-92A9-BBA09571CEF0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01" creationId="{8F822085-4FE2-141C-B2D3-9B9E5357EF5E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03" creationId="{65EA65F0-66F3-9A37-49E5-FD400E0D778C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06" creationId="{4F58EAA4-831A-5337-3C8D-E90DA94955E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09" creationId="{8EF591D2-B006-EB0B-455D-5FB6F4B57837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11" creationId="{88F6C62B-CE98-BF53-469D-F6E00CD18503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13" creationId="{494DCD6E-CB88-A48C-B0D5-E78DE2F93D9E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15" creationId="{63530CE9-4DD2-4A9B-5CFC-EB20BC616611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17" creationId="{A9BF4F57-AA25-6B3F-C2BB-7CCDEA25BFE4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19" creationId="{DFCE24AF-7E1D-6659-9B26-5CA5D6EEE49D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22" creationId="{FE6849BE-92D0-BF94-3563-157644F78790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24" creationId="{A72D7B09-ACA9-0979-C28B-EAF423545C53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25" creationId="{3C499065-FC72-79DC-1AD5-294F4C2AFA65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27" creationId="{37BD9AF7-E349-D237-850E-9DD780EF12A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28" creationId="{9F5BCF12-84B7-7D28-D21B-39B354DA1430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30" creationId="{8EA3C8C0-BFFF-8D85-58F6-5F275B9A7F95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32" creationId="{8EBEBF9D-4155-4A86-954F-5F4DB66F5FEE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34" creationId="{E703C945-6908-13A5-9696-6B01990B19C2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35" creationId="{13030556-E4A3-5EFA-7F9E-8040862A66F3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37" creationId="{D86E65D3-F32B-2B06-869F-497E7811BBE3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39" creationId="{2B294F73-27A1-03AB-91A9-D684C39F7EA9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42" creationId="{FCFE1634-50CE-CFE6-49D4-CB9C9A75DA1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44" creationId="{48E33B26-013A-702C-971A-55FBED7B525F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46" creationId="{1EE800F2-D4F5-7078-9F71-F3024E4D8567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48" creationId="{6B50628C-8163-08F3-E1BB-852EA401226A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49" creationId="{C4BCDB3F-4032-D8AC-23FB-ED3519003EF0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50" creationId="{81A8554C-CC64-B4E4-7565-7740BAE8443A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56" creationId="{FF0C813A-BECE-15EB-A10C-1578B131E2AE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61" creationId="{B5DFE72D-70B8-23FD-FB3D-B16E4E7FBBB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63" creationId="{695AC7D7-ABD6-06B8-E6EB-12E9F2756C39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73" creationId="{C0B24537-24D0-F724-DEC6-128AA03EC3EB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74" creationId="{48C33645-796E-A9EB-0FA1-F67E8E8F20E2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76" creationId="{08ECF982-1E51-15D2-AFF9-7879C886696F}"/>
          </ac:picMkLst>
        </pc:picChg>
        <pc:picChg chg="mod">
          <ac:chgData name="一弥 長谷部" userId="dbb28f8e879427ef" providerId="LiveId" clId="{FE301A68-858F-4728-9A47-2B90D1335AB5}" dt="2024-02-09T00:38:30.057" v="132"/>
          <ac:picMkLst>
            <pc:docMk/>
            <pc:sldMk cId="441047182" sldId="257"/>
            <ac:picMk id="178" creationId="{124470F1-2C58-3D3A-C75A-C0D60776F4DF}"/>
          </ac:picMkLst>
        </pc:picChg>
        <pc:picChg chg="del mod">
          <ac:chgData name="一弥 長谷部" userId="dbb28f8e879427ef" providerId="LiveId" clId="{FE301A68-858F-4728-9A47-2B90D1335AB5}" dt="2024-02-09T00:44:07.557" v="369" actId="478"/>
          <ac:picMkLst>
            <pc:docMk/>
            <pc:sldMk cId="441047182" sldId="257"/>
            <ac:picMk id="179" creationId="{3497032A-36F5-CDDE-3A35-8D8644CF3662}"/>
          </ac:picMkLst>
        </pc:picChg>
        <pc:picChg chg="del mod">
          <ac:chgData name="一弥 長谷部" userId="dbb28f8e879427ef" providerId="LiveId" clId="{FE301A68-858F-4728-9A47-2B90D1335AB5}" dt="2024-02-09T01:04:34.934" v="1142" actId="478"/>
          <ac:picMkLst>
            <pc:docMk/>
            <pc:sldMk cId="441047182" sldId="257"/>
            <ac:picMk id="180" creationId="{5AF5838F-5848-5D64-8ED0-B6F5906055BC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86" creationId="{13F2F279-F146-3296-C274-024BCC76EF9E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88" creationId="{EE322F25-1F57-C4EB-958B-BF7D0E5654DE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0" creationId="{5A9FE4A4-FC59-7F71-DC76-82B9B85DA342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2" creationId="{25CD6038-6B2B-1BFF-D080-49F547831C7B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3" creationId="{70B54B18-D3AD-2694-22E2-C061C409D386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4" creationId="{8F596EEC-0975-E485-4D45-198684E7A322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6" creationId="{45480FEC-65C1-177C-8CF6-B3E62345FAD7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8" creationId="{A61A0727-4714-D42D-3CB1-5A1929780600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199" creationId="{8D651CD1-E627-A1F9-0B04-6D0E8F12E5E1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01" creationId="{CF6221FB-B4CE-32FF-9A05-0498DF2ABBC0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03" creationId="{2EF6925A-3869-A805-EBE8-DFDD1E5FABD5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05" creationId="{AE0C8774-AD67-AD9A-972B-379F104C1027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06" creationId="{8CEFD801-655B-65EE-3967-00610FBCD8E4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08" creationId="{2F8918C7-DB19-7D29-5828-0EDFCDC23355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0" creationId="{E813D24C-C731-B9E3-19E0-781C43DB03FD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1" creationId="{C0BBC868-9BB9-5C6F-93D8-06E036A45DC1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3" creationId="{81A4CF26-C9A9-4939-35AD-4E107058F97A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4" creationId="{52F25C26-8090-7C63-63AC-75C46D8396E8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5" creationId="{3AF7B8F0-7F7F-9A9C-17A4-56F5DA33D802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7" creationId="{415BA84A-FDB6-6B7C-853E-774740B0EA83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19" creationId="{27C3A2F7-CC62-1101-17C1-69A4A60C5E92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22" creationId="{8A9F5620-C016-8FC6-3A49-72900C94C469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25" creationId="{D425B631-36ED-A271-8673-E6F9C26568CF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27" creationId="{2C6DF4FE-B52D-0F07-1DEF-093F59516BF4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29" creationId="{D52FD2ED-E518-6691-F40C-48022767FD91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31" creationId="{86F42362-0893-ECF6-5979-7887F5825B2C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33" creationId="{B3007D21-BC9F-B902-8648-6A2358B6F9C0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35" creationId="{072DE9D1-016D-08AA-AB91-410C9CE4D072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38" creationId="{36C0EC32-A68A-8B90-9E1F-B26E4DA85FE5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40" creationId="{0408B03A-3CC9-7612-1024-F97259F46561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41" creationId="{284ED1F1-7078-8143-C3BB-640C2B475B14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43" creationId="{221F4623-29F8-94B9-5967-513D56452AB6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44" creationId="{145FC25C-1EA9-B886-91FD-68293B386BD7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46" creationId="{68AA1002-A60E-8C9F-436A-AF618D37F3E7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48" creationId="{AE9D12DE-60BF-5978-E566-38A93D178F6B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50" creationId="{6991D13E-8A13-1F5E-F9E2-27DD13A81C8F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51" creationId="{6BC38F2B-32FD-2BCD-2D8F-CBE10DCAE839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53" creationId="{3D09CBB5-3BFA-5FC8-230A-3EEBED518F06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55" creationId="{A897E431-3AA0-C5FB-FCDE-61ABF4C61C95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58" creationId="{D33AAD93-9576-3A89-F0EC-FEDDF264C51E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60" creationId="{5F93005F-3BCD-06D6-FCAD-03FD0856F3B2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62" creationId="{AD5BFBDC-8701-C8E7-213C-A9E8AF045F4E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64" creationId="{A632B8CB-653E-0C0E-EDCB-590D18BF6C05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65" creationId="{B0647C91-23FC-95B3-B844-DE4F73568C8F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66" creationId="{A43C58B2-A2BF-6F0A-4828-89CC79A96523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72" creationId="{BF6E289C-FC8A-FD8A-D444-A5F443F5B316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77" creationId="{89BA95DF-687A-ED2F-D45C-A6A2CEF89A7C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79" creationId="{650C3972-647A-B556-BE45-9B988D48DD7B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89" creationId="{256BB040-1B2A-2819-EDF5-0FF5CD47EE67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90" creationId="{15F8EA22-FC05-96C3-5560-88A8BC20EF2B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92" creationId="{E4627924-E985-99DB-B8E0-F9A44B651807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94" creationId="{B3C5443E-0FCF-48EB-7186-6A8637D3035A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95" creationId="{01C87256-EF01-D355-B111-3FE94EF26FEB}"/>
          </ac:picMkLst>
        </pc:picChg>
        <pc:picChg chg="mod">
          <ac:chgData name="一弥 長谷部" userId="dbb28f8e879427ef" providerId="LiveId" clId="{FE301A68-858F-4728-9A47-2B90D1335AB5}" dt="2024-02-09T00:39:17.777" v="142"/>
          <ac:picMkLst>
            <pc:docMk/>
            <pc:sldMk cId="441047182" sldId="257"/>
            <ac:picMk id="296" creationId="{F932E675-64E6-06F2-CF4F-600D2BE61CB6}"/>
          </ac:picMkLst>
        </pc:picChg>
        <pc:picChg chg="add mod">
          <ac:chgData name="一弥 長谷部" userId="dbb28f8e879427ef" providerId="LiveId" clId="{FE301A68-858F-4728-9A47-2B90D1335AB5}" dt="2024-02-09T00:49:59.541" v="626" actId="1076"/>
          <ac:picMkLst>
            <pc:docMk/>
            <pc:sldMk cId="441047182" sldId="257"/>
            <ac:picMk id="311" creationId="{535A8275-596A-C37C-C593-5F373A8641A3}"/>
          </ac:picMkLst>
        </pc:picChg>
        <pc:picChg chg="add mod">
          <ac:chgData name="一弥 長谷部" userId="dbb28f8e879427ef" providerId="LiveId" clId="{FE301A68-858F-4728-9A47-2B90D1335AB5}" dt="2024-02-09T00:51:06.016" v="645" actId="164"/>
          <ac:picMkLst>
            <pc:docMk/>
            <pc:sldMk cId="441047182" sldId="257"/>
            <ac:picMk id="312" creationId="{96788ECD-C988-47B9-FFCC-64CCAF5317B1}"/>
          </ac:picMkLst>
        </pc:picChg>
        <pc:picChg chg="mod">
          <ac:chgData name="一弥 長谷部" userId="dbb28f8e879427ef" providerId="LiveId" clId="{FE301A68-858F-4728-9A47-2B90D1335AB5}" dt="2024-02-09T00:50:44.916" v="640"/>
          <ac:picMkLst>
            <pc:docMk/>
            <pc:sldMk cId="441047182" sldId="257"/>
            <ac:picMk id="314" creationId="{DCEC7425-9FFE-A235-252D-C0DDFEA8738C}"/>
          </ac:picMkLst>
        </pc:picChg>
        <pc:cxnChg chg="add del mod">
          <ac:chgData name="一弥 長谷部" userId="dbb28f8e879427ef" providerId="LiveId" clId="{FE301A68-858F-4728-9A47-2B90D1335AB5}" dt="2024-02-09T00:53:38.412" v="795" actId="478"/>
          <ac:cxnSpMkLst>
            <pc:docMk/>
            <pc:sldMk cId="441047182" sldId="257"/>
            <ac:cxnSpMk id="323" creationId="{55AD166B-FC14-4E97-665E-C08801EF0CA7}"/>
          </ac:cxnSpMkLst>
        </pc:cxnChg>
        <pc:cxnChg chg="add mod">
          <ac:chgData name="一弥 長谷部" userId="dbb28f8e879427ef" providerId="LiveId" clId="{FE301A68-858F-4728-9A47-2B90D1335AB5}" dt="2024-02-09T00:54:50.454" v="846" actId="14100"/>
          <ac:cxnSpMkLst>
            <pc:docMk/>
            <pc:sldMk cId="441047182" sldId="257"/>
            <ac:cxnSpMk id="325" creationId="{0354F0F6-05CA-A65F-9849-0FAC87254D19}"/>
          </ac:cxnSpMkLst>
        </pc:cxnChg>
        <pc:cxnChg chg="add mod">
          <ac:chgData name="一弥 長谷部" userId="dbb28f8e879427ef" providerId="LiveId" clId="{FE301A68-858F-4728-9A47-2B90D1335AB5}" dt="2024-02-09T00:55:18.795" v="853" actId="1076"/>
          <ac:cxnSpMkLst>
            <pc:docMk/>
            <pc:sldMk cId="441047182" sldId="257"/>
            <ac:cxnSpMk id="329" creationId="{892C3897-B0AB-8CB1-2127-6C87D4F3576D}"/>
          </ac:cxnSpMkLst>
        </pc:cxnChg>
        <pc:cxnChg chg="add del mod">
          <ac:chgData name="一弥 長谷部" userId="dbb28f8e879427ef" providerId="LiveId" clId="{FE301A68-858F-4728-9A47-2B90D1335AB5}" dt="2024-02-09T00:55:23.913" v="856" actId="478"/>
          <ac:cxnSpMkLst>
            <pc:docMk/>
            <pc:sldMk cId="441047182" sldId="257"/>
            <ac:cxnSpMk id="332" creationId="{14A8EF0D-3ACC-5E51-EAED-F022049E0878}"/>
          </ac:cxnSpMkLst>
        </pc:cxnChg>
        <pc:cxnChg chg="add mod">
          <ac:chgData name="一弥 長谷部" userId="dbb28f8e879427ef" providerId="LiveId" clId="{FE301A68-858F-4728-9A47-2B90D1335AB5}" dt="2024-02-09T00:55:52.958" v="866" actId="1076"/>
          <ac:cxnSpMkLst>
            <pc:docMk/>
            <pc:sldMk cId="441047182" sldId="257"/>
            <ac:cxnSpMk id="333" creationId="{D377ED57-0D71-DAA2-6638-0E1AEDFEC228}"/>
          </ac:cxnSpMkLst>
        </pc:cxnChg>
        <pc:cxnChg chg="add del mod">
          <ac:chgData name="一弥 長谷部" userId="dbb28f8e879427ef" providerId="LiveId" clId="{FE301A68-858F-4728-9A47-2B90D1335AB5}" dt="2024-02-09T00:55:59.717" v="869" actId="478"/>
          <ac:cxnSpMkLst>
            <pc:docMk/>
            <pc:sldMk cId="441047182" sldId="257"/>
            <ac:cxnSpMk id="338" creationId="{149A2CCE-A410-D488-50A6-E5CBEF146976}"/>
          </ac:cxnSpMkLst>
        </pc:cxnChg>
        <pc:cxnChg chg="add mod">
          <ac:chgData name="一弥 長谷部" userId="dbb28f8e879427ef" providerId="LiveId" clId="{FE301A68-858F-4728-9A47-2B90D1335AB5}" dt="2024-02-09T00:56:33.785" v="883" actId="1076"/>
          <ac:cxnSpMkLst>
            <pc:docMk/>
            <pc:sldMk cId="441047182" sldId="257"/>
            <ac:cxnSpMk id="339" creationId="{508A8AD7-4F22-9B20-FBBF-FADD1935B8D5}"/>
          </ac:cxnSpMkLst>
        </pc:cxnChg>
        <pc:cxnChg chg="add del">
          <ac:chgData name="一弥 長谷部" userId="dbb28f8e879427ef" providerId="LiveId" clId="{FE301A68-858F-4728-9A47-2B90D1335AB5}" dt="2024-02-09T00:57:36.318" v="887" actId="478"/>
          <ac:cxnSpMkLst>
            <pc:docMk/>
            <pc:sldMk cId="441047182" sldId="257"/>
            <ac:cxnSpMk id="348" creationId="{4DB34BD9-5183-95E8-3F4F-D835523A4F93}"/>
          </ac:cxnSpMkLst>
        </pc:cxnChg>
        <pc:cxnChg chg="add mod">
          <ac:chgData name="一弥 長谷部" userId="dbb28f8e879427ef" providerId="LiveId" clId="{FE301A68-858F-4728-9A47-2B90D1335AB5}" dt="2024-02-09T00:58:30.614" v="896" actId="692"/>
          <ac:cxnSpMkLst>
            <pc:docMk/>
            <pc:sldMk cId="441047182" sldId="257"/>
            <ac:cxnSpMk id="349" creationId="{2A502F70-E152-9624-A60C-DF3C25FDDE94}"/>
          </ac:cxnSpMkLst>
        </pc:cxnChg>
        <pc:cxnChg chg="add mod">
          <ac:chgData name="一弥 長谷部" userId="dbb28f8e879427ef" providerId="LiveId" clId="{FE301A68-858F-4728-9A47-2B90D1335AB5}" dt="2024-02-09T00:58:26.775" v="895" actId="692"/>
          <ac:cxnSpMkLst>
            <pc:docMk/>
            <pc:sldMk cId="441047182" sldId="257"/>
            <ac:cxnSpMk id="351" creationId="{B909C842-C535-A7F5-FA7C-6B6EEC9B693F}"/>
          </ac:cxnSpMkLst>
        </pc:cxnChg>
      </pc:sldChg>
      <pc:sldChg chg="addSp delSp modSp add mod">
        <pc:chgData name="一弥 長谷部" userId="dbb28f8e879427ef" providerId="LiveId" clId="{FE301A68-858F-4728-9A47-2B90D1335AB5}" dt="2024-02-22T04:33:24.205" v="5117" actId="14100"/>
        <pc:sldMkLst>
          <pc:docMk/>
          <pc:sldMk cId="2491248306" sldId="258"/>
        </pc:sldMkLst>
        <pc:spChg chg="add mod">
          <ac:chgData name="一弥 長谷部" userId="dbb28f8e879427ef" providerId="LiveId" clId="{FE301A68-858F-4728-9A47-2B90D1335AB5}" dt="2024-02-19T05:45:10.277" v="3366"/>
          <ac:spMkLst>
            <pc:docMk/>
            <pc:sldMk cId="2491248306" sldId="258"/>
            <ac:spMk id="2" creationId="{986A5288-0804-9891-3B54-31008F51CE89}"/>
          </ac:spMkLst>
        </pc:spChg>
        <pc:spChg chg="del">
          <ac:chgData name="一弥 長谷部" userId="dbb28f8e879427ef" providerId="LiveId" clId="{FE301A68-858F-4728-9A47-2B90D1335AB5}" dt="2024-02-19T05:45:07.373" v="3363" actId="478"/>
          <ac:spMkLst>
            <pc:docMk/>
            <pc:sldMk cId="2491248306" sldId="258"/>
            <ac:spMk id="4" creationId="{B67B470F-8C8D-EED3-3338-4C69BEC9E0CA}"/>
          </ac:spMkLst>
        </pc:spChg>
        <pc:spChg chg="del">
          <ac:chgData name="一弥 長谷部" userId="dbb28f8e879427ef" providerId="LiveId" clId="{FE301A68-858F-4728-9A47-2B90D1335AB5}" dt="2024-02-19T05:45:09.148" v="3365" actId="478"/>
          <ac:spMkLst>
            <pc:docMk/>
            <pc:sldMk cId="2491248306" sldId="258"/>
            <ac:spMk id="6" creationId="{284BA47A-108F-DE0B-8D3C-CE9BDE3301FD}"/>
          </ac:spMkLst>
        </pc:spChg>
        <pc:spChg chg="add mod">
          <ac:chgData name="一弥 長谷部" userId="dbb28f8e879427ef" providerId="LiveId" clId="{FE301A68-858F-4728-9A47-2B90D1335AB5}" dt="2024-02-19T05:45:10.277" v="3366"/>
          <ac:spMkLst>
            <pc:docMk/>
            <pc:sldMk cId="2491248306" sldId="258"/>
            <ac:spMk id="9" creationId="{25FB6EB1-EFF8-5C44-0973-50D80EE31E70}"/>
          </ac:spMkLst>
        </pc:spChg>
        <pc:spChg chg="add mod">
          <ac:chgData name="一弥 長谷部" userId="dbb28f8e879427ef" providerId="LiveId" clId="{FE301A68-858F-4728-9A47-2B90D1335AB5}" dt="2024-02-09T01:08:28.642" v="1165" actId="1076"/>
          <ac:spMkLst>
            <pc:docMk/>
            <pc:sldMk cId="2491248306" sldId="258"/>
            <ac:spMk id="10" creationId="{8A235211-CA5D-B25C-CE50-AAE637078638}"/>
          </ac:spMkLst>
        </pc:spChg>
        <pc:spChg chg="add mod">
          <ac:chgData name="一弥 長谷部" userId="dbb28f8e879427ef" providerId="LiveId" clId="{FE301A68-858F-4728-9A47-2B90D1335AB5}" dt="2024-02-09T01:08:40.992" v="1194" actId="20577"/>
          <ac:spMkLst>
            <pc:docMk/>
            <pc:sldMk cId="2491248306" sldId="258"/>
            <ac:spMk id="11" creationId="{190B86C7-B41A-141E-AE34-1F558ACE9432}"/>
          </ac:spMkLst>
        </pc:spChg>
        <pc:spChg chg="add del mod">
          <ac:chgData name="一弥 長谷部" userId="dbb28f8e879427ef" providerId="LiveId" clId="{FE301A68-858F-4728-9A47-2B90D1335AB5}" dt="2024-02-19T05:47:09.028" v="3561" actId="478"/>
          <ac:spMkLst>
            <pc:docMk/>
            <pc:sldMk cId="2491248306" sldId="258"/>
            <ac:spMk id="12" creationId="{A9EDBCBF-3A73-0C3D-8329-CF6DEBCB5EBC}"/>
          </ac:spMkLst>
        </pc:spChg>
        <pc:spChg chg="add mod ord">
          <ac:chgData name="一弥 長谷部" userId="dbb28f8e879427ef" providerId="LiveId" clId="{FE301A68-858F-4728-9A47-2B90D1335AB5}" dt="2024-02-22T04:27:48.321" v="5088" actId="1036"/>
          <ac:spMkLst>
            <pc:docMk/>
            <pc:sldMk cId="2491248306" sldId="258"/>
            <ac:spMk id="13" creationId="{B4FB2951-8882-2DF4-3D42-E147458C76A9}"/>
          </ac:spMkLst>
        </pc:spChg>
        <pc:spChg chg="del mod topLvl">
          <ac:chgData name="一弥 長谷部" userId="dbb28f8e879427ef" providerId="LiveId" clId="{FE301A68-858F-4728-9A47-2B90D1335AB5}" dt="2024-02-19T05:52:47.018" v="4757" actId="21"/>
          <ac:spMkLst>
            <pc:docMk/>
            <pc:sldMk cId="2491248306" sldId="258"/>
            <ac:spMk id="16" creationId="{38978634-3E1A-5827-D962-7887022E71B1}"/>
          </ac:spMkLst>
        </pc:spChg>
        <pc:spChg chg="mod">
          <ac:chgData name="一弥 長谷部" userId="dbb28f8e879427ef" providerId="LiveId" clId="{FE301A68-858F-4728-9A47-2B90D1335AB5}" dt="2024-02-22T04:33:17.776" v="5116" actId="14100"/>
          <ac:spMkLst>
            <pc:docMk/>
            <pc:sldMk cId="2491248306" sldId="258"/>
            <ac:spMk id="181" creationId="{806D8AD7-939E-E435-228E-A5296458DD99}"/>
          </ac:spMkLst>
        </pc:spChg>
        <pc:spChg chg="mod">
          <ac:chgData name="一弥 長谷部" userId="dbb28f8e879427ef" providerId="LiveId" clId="{FE301A68-858F-4728-9A47-2B90D1335AB5}" dt="2024-02-22T04:33:24.205" v="5117" actId="14100"/>
          <ac:spMkLst>
            <pc:docMk/>
            <pc:sldMk cId="2491248306" sldId="258"/>
            <ac:spMk id="297" creationId="{1F976135-2DF3-C018-BD88-0FE5C7F56114}"/>
          </ac:spMkLst>
        </pc:spChg>
        <pc:spChg chg="mod">
          <ac:chgData name="一弥 長谷部" userId="dbb28f8e879427ef" providerId="LiveId" clId="{FE301A68-858F-4728-9A47-2B90D1335AB5}" dt="2024-02-22T04:26:27.344" v="5069" actId="1076"/>
          <ac:spMkLst>
            <pc:docMk/>
            <pc:sldMk cId="2491248306" sldId="258"/>
            <ac:spMk id="303" creationId="{DA59869C-E831-2B8D-9A4A-641C06F98F6F}"/>
          </ac:spMkLst>
        </pc:spChg>
        <pc:spChg chg="mod">
          <ac:chgData name="一弥 長谷部" userId="dbb28f8e879427ef" providerId="LiveId" clId="{FE301A68-858F-4728-9A47-2B90D1335AB5}" dt="2024-02-22T04:27:19.957" v="5079" actId="1038"/>
          <ac:spMkLst>
            <pc:docMk/>
            <pc:sldMk cId="2491248306" sldId="258"/>
            <ac:spMk id="317" creationId="{58E32E65-1961-6F31-4E1B-D70EA09AF151}"/>
          </ac:spMkLst>
        </pc:spChg>
        <pc:grpChg chg="add del mod">
          <ac:chgData name="一弥 長谷部" userId="dbb28f8e879427ef" providerId="LiveId" clId="{FE301A68-858F-4728-9A47-2B90D1335AB5}" dt="2024-02-19T05:52:47.018" v="4757" actId="21"/>
          <ac:grpSpMkLst>
            <pc:docMk/>
            <pc:sldMk cId="2491248306" sldId="258"/>
            <ac:grpSpMk id="15" creationId="{11A7FC34-C5C5-ACE4-AEBE-BE1CD1CFE650}"/>
          </ac:grpSpMkLst>
        </pc:grpChg>
        <pc:grpChg chg="mod">
          <ac:chgData name="一弥 長谷部" userId="dbb28f8e879427ef" providerId="LiveId" clId="{FE301A68-858F-4728-9A47-2B90D1335AB5}" dt="2024-02-22T04:26:36.919" v="5071" actId="1076"/>
          <ac:grpSpMkLst>
            <pc:docMk/>
            <pc:sldMk cId="2491248306" sldId="258"/>
            <ac:grpSpMk id="44" creationId="{24EB55D4-4CB4-989A-25AB-F2F217ECDA50}"/>
          </ac:grpSpMkLst>
        </pc:grpChg>
        <pc:grpChg chg="mod">
          <ac:chgData name="一弥 長谷部" userId="dbb28f8e879427ef" providerId="LiveId" clId="{FE301A68-858F-4728-9A47-2B90D1335AB5}" dt="2024-02-22T04:25:53.961" v="5055" actId="1038"/>
          <ac:grpSpMkLst>
            <pc:docMk/>
            <pc:sldMk cId="2491248306" sldId="258"/>
            <ac:grpSpMk id="54" creationId="{C52D0626-E4F6-8D91-0394-202289C88767}"/>
          </ac:grpSpMkLst>
        </pc:grpChg>
        <pc:grpChg chg="del">
          <ac:chgData name="一弥 長谷部" userId="dbb28f8e879427ef" providerId="LiveId" clId="{FE301A68-858F-4728-9A47-2B90D1335AB5}" dt="2024-02-09T01:06:55.021" v="1149" actId="478"/>
          <ac:grpSpMkLst>
            <pc:docMk/>
            <pc:sldMk cId="2491248306" sldId="258"/>
            <ac:grpSpMk id="66" creationId="{E6995A97-DDB5-CEA5-8268-32A8E462BA20}"/>
          </ac:grpSpMkLst>
        </pc:grpChg>
        <pc:picChg chg="add del mod">
          <ac:chgData name="一弥 長谷部" userId="dbb28f8e879427ef" providerId="LiveId" clId="{FE301A68-858F-4728-9A47-2B90D1335AB5}" dt="2024-02-09T01:07:54.398" v="1162" actId="478"/>
          <ac:picMkLst>
            <pc:docMk/>
            <pc:sldMk cId="2491248306" sldId="258"/>
            <ac:picMk id="2" creationId="{37D8D99A-A8C5-F484-46B9-4ADAD94E8193}"/>
          </ac:picMkLst>
        </pc:picChg>
        <pc:picChg chg="add del mod">
          <ac:chgData name="一弥 長谷部" userId="dbb28f8e879427ef" providerId="LiveId" clId="{FE301A68-858F-4728-9A47-2B90D1335AB5}" dt="2024-02-09T01:07:55.886" v="1163" actId="478"/>
          <ac:picMkLst>
            <pc:docMk/>
            <pc:sldMk cId="2491248306" sldId="258"/>
            <ac:picMk id="3" creationId="{3FC52CA8-4F1D-D065-6C26-DC146FBA5EC5}"/>
          </ac:picMkLst>
        </pc:picChg>
        <pc:picChg chg="add mod">
          <ac:chgData name="一弥 長谷部" userId="dbb28f8e879427ef" providerId="LiveId" clId="{FE301A68-858F-4728-9A47-2B90D1335AB5}" dt="2024-02-19T05:45:17.049" v="3367" actId="1076"/>
          <ac:picMkLst>
            <pc:docMk/>
            <pc:sldMk cId="2491248306" sldId="258"/>
            <ac:picMk id="3" creationId="{41CCF316-AAD9-B33C-9310-F765BE692F86}"/>
          </ac:picMkLst>
        </pc:picChg>
        <pc:picChg chg="del">
          <ac:chgData name="一弥 長谷部" userId="dbb28f8e879427ef" providerId="LiveId" clId="{FE301A68-858F-4728-9A47-2B90D1335AB5}" dt="2024-02-19T05:45:08.058" v="3364" actId="478"/>
          <ac:picMkLst>
            <pc:docMk/>
            <pc:sldMk cId="2491248306" sldId="258"/>
            <ac:picMk id="5" creationId="{48E747D0-12CE-60EA-4D5F-47FE20B01785}"/>
          </ac:picMkLst>
        </pc:picChg>
        <pc:picChg chg="add del mod">
          <ac:chgData name="一弥 長谷部" userId="dbb28f8e879427ef" providerId="LiveId" clId="{FE301A68-858F-4728-9A47-2B90D1335AB5}" dt="2024-02-09T01:07:52.623" v="1161" actId="478"/>
          <ac:picMkLst>
            <pc:docMk/>
            <pc:sldMk cId="2491248306" sldId="258"/>
            <ac:picMk id="9" creationId="{175BBC0E-6D34-2266-34E0-F110E4B2B09F}"/>
          </ac:picMkLst>
        </pc:picChg>
        <pc:picChg chg="add mod">
          <ac:chgData name="一弥 長谷部" userId="dbb28f8e879427ef" providerId="LiveId" clId="{FE301A68-858F-4728-9A47-2B90D1335AB5}" dt="2024-02-22T04:28:02.375" v="5091" actId="1076"/>
          <ac:picMkLst>
            <pc:docMk/>
            <pc:sldMk cId="2491248306" sldId="258"/>
            <ac:picMk id="14" creationId="{56993724-8097-2F77-8C1A-ACE358C72A1F}"/>
          </ac:picMkLst>
        </pc:picChg>
        <pc:picChg chg="add del mod topLvl">
          <ac:chgData name="一弥 長谷部" userId="dbb28f8e879427ef" providerId="LiveId" clId="{FE301A68-858F-4728-9A47-2B90D1335AB5}" dt="2024-02-19T06:03:48.604" v="4804" actId="478"/>
          <ac:picMkLst>
            <pc:docMk/>
            <pc:sldMk cId="2491248306" sldId="258"/>
            <ac:picMk id="17" creationId="{9728427C-C934-8A5C-EDCC-F359A6504A2E}"/>
          </ac:picMkLst>
        </pc:picChg>
        <pc:picChg chg="add del mod">
          <ac:chgData name="一弥 長谷部" userId="dbb28f8e879427ef" providerId="LiveId" clId="{FE301A68-858F-4728-9A47-2B90D1335AB5}" dt="2024-02-19T07:22:36.575" v="4860" actId="478"/>
          <ac:picMkLst>
            <pc:docMk/>
            <pc:sldMk cId="2491248306" sldId="258"/>
            <ac:picMk id="18" creationId="{0A52D4EF-00D3-BB0C-083C-348178FE2A89}"/>
          </ac:picMkLst>
        </pc:picChg>
        <pc:picChg chg="add mod ord modCrop">
          <ac:chgData name="一弥 長谷部" userId="dbb28f8e879427ef" providerId="LiveId" clId="{FE301A68-858F-4728-9A47-2B90D1335AB5}" dt="2024-02-22T04:28:21.236" v="5094" actId="1076"/>
          <ac:picMkLst>
            <pc:docMk/>
            <pc:sldMk cId="2491248306" sldId="258"/>
            <ac:picMk id="19" creationId="{9F85CEA1-ABFF-2C18-6B7A-42CEA280DB7A}"/>
          </ac:picMkLst>
        </pc:picChg>
        <pc:picChg chg="add mod">
          <ac:chgData name="一弥 長谷部" userId="dbb28f8e879427ef" providerId="LiveId" clId="{FE301A68-858F-4728-9A47-2B90D1335AB5}" dt="2024-02-22T04:28:22.882" v="5095" actId="1076"/>
          <ac:picMkLst>
            <pc:docMk/>
            <pc:sldMk cId="2491248306" sldId="258"/>
            <ac:picMk id="20" creationId="{D97C0732-636F-4382-47E7-E60EC88E397C}"/>
          </ac:picMkLst>
        </pc:picChg>
        <pc:picChg chg="add mod">
          <ac:chgData name="一弥 長谷部" userId="dbb28f8e879427ef" providerId="LiveId" clId="{FE301A68-858F-4728-9A47-2B90D1335AB5}" dt="2024-02-22T04:25:32.939" v="5046" actId="1076"/>
          <ac:picMkLst>
            <pc:docMk/>
            <pc:sldMk cId="2491248306" sldId="258"/>
            <ac:picMk id="22" creationId="{576493B1-F6C7-3A69-A317-A2C50E1EB9B2}"/>
          </ac:picMkLst>
        </pc:picChg>
        <pc:picChg chg="mod modCrop">
          <ac:chgData name="一弥 長谷部" userId="dbb28f8e879427ef" providerId="LiveId" clId="{FE301A68-858F-4728-9A47-2B90D1335AB5}" dt="2024-02-22T04:26:30.590" v="5070" actId="1076"/>
          <ac:picMkLst>
            <pc:docMk/>
            <pc:sldMk cId="2491248306" sldId="258"/>
            <ac:picMk id="51" creationId="{93353BB6-E53D-086F-872D-A5016E43BE5C}"/>
          </ac:picMkLst>
        </pc:picChg>
        <pc:picChg chg="mod modCrop">
          <ac:chgData name="一弥 長谷部" userId="dbb28f8e879427ef" providerId="LiveId" clId="{FE301A68-858F-4728-9A47-2B90D1335AB5}" dt="2024-02-22T04:27:03.338" v="5074" actId="732"/>
          <ac:picMkLst>
            <pc:docMk/>
            <pc:sldMk cId="2491248306" sldId="258"/>
            <ac:picMk id="312" creationId="{4BC3EB04-B813-282F-0884-442986648B5A}"/>
          </ac:picMkLst>
        </pc:picChg>
        <pc:cxnChg chg="mod">
          <ac:chgData name="一弥 長谷部" userId="dbb28f8e879427ef" providerId="LiveId" clId="{FE301A68-858F-4728-9A47-2B90D1335AB5}" dt="2024-02-22T04:26:51.329" v="5073" actId="1036"/>
          <ac:cxnSpMkLst>
            <pc:docMk/>
            <pc:sldMk cId="2491248306" sldId="258"/>
            <ac:cxnSpMk id="349" creationId="{4D776446-EAD9-B9F5-4245-82E90AAA593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44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44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67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6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9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15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7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15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13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27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01A1-5BDB-47C9-A67B-80B968DC79C6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2B52-2C82-47F5-B1CB-EC21BEE1E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0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F21130C3-0CEB-0A17-1F57-DE63D355A3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3590" y="63242"/>
            <a:ext cx="746759" cy="49225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9F0B2A4-EBB2-837F-92B4-7CE8B0810993}"/>
              </a:ext>
            </a:extLst>
          </p:cNvPr>
          <p:cNvGrpSpPr/>
          <p:nvPr/>
        </p:nvGrpSpPr>
        <p:grpSpPr>
          <a:xfrm>
            <a:off x="87650" y="596622"/>
            <a:ext cx="6682699" cy="916970"/>
            <a:chOff x="87650" y="683580"/>
            <a:chExt cx="6682699" cy="91697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90C98CD-C8D7-AFE1-8A91-F690EA9AAB7D}"/>
                </a:ext>
              </a:extLst>
            </p:cNvPr>
            <p:cNvSpPr/>
            <p:nvPr/>
          </p:nvSpPr>
          <p:spPr>
            <a:xfrm>
              <a:off x="87650" y="683580"/>
              <a:ext cx="6682699" cy="916970"/>
            </a:xfrm>
            <a:prstGeom prst="rect">
              <a:avLst/>
            </a:prstGeom>
            <a:solidFill>
              <a:srgbClr val="006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6D1648D-5F25-136F-474A-BA6EDE3DB10B}"/>
                </a:ext>
              </a:extLst>
            </p:cNvPr>
            <p:cNvSpPr txBox="1"/>
            <p:nvPr/>
          </p:nvSpPr>
          <p:spPr>
            <a:xfrm>
              <a:off x="417829" y="763296"/>
              <a:ext cx="3404010" cy="24493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ja-JP" altLang="en-US" sz="1500" b="1" dirty="0">
                  <a:solidFill>
                    <a:schemeClr val="bg1"/>
                  </a:solidFill>
                  <a:latin typeface="MS PGothic"/>
                  <a:cs typeface="MS PGothic"/>
                </a:rPr>
                <a:t>バックホウ台船浚渫施工支援システム</a:t>
              </a:r>
              <a:endParaRPr sz="1500" b="1" dirty="0">
                <a:solidFill>
                  <a:schemeClr val="bg1"/>
                </a:solidFill>
                <a:latin typeface="MS PGothic"/>
                <a:cs typeface="MS PGothic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B188E316-F32B-98D8-0411-AD7FCC8BA10B}"/>
                </a:ext>
              </a:extLst>
            </p:cNvPr>
            <p:cNvSpPr txBox="1">
              <a:spLocks/>
            </p:cNvSpPr>
            <p:nvPr/>
          </p:nvSpPr>
          <p:spPr>
            <a:xfrm>
              <a:off x="659116" y="892664"/>
              <a:ext cx="2883077" cy="707886"/>
            </a:xfrm>
            <a:prstGeom prst="rect">
              <a:avLst/>
            </a:prstGeom>
          </p:spPr>
          <p:txBody>
            <a:bodyPr vert="horz" wrap="square" lIns="0" tIns="15240" rIns="0" bIns="0" rtlCol="0" anchor="b">
              <a:sp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lang="en-US" altLang="ja-JP" b="1" spc="-20" dirty="0">
                  <a:solidFill>
                    <a:schemeClr val="bg1"/>
                  </a:solidFill>
                  <a:latin typeface="見出し"/>
                </a:rPr>
                <a:t>DGX </a:t>
              </a:r>
              <a:r>
                <a:rPr lang="ja-JP" altLang="en-US" sz="1500" b="1" spc="-20" dirty="0">
                  <a:solidFill>
                    <a:schemeClr val="bg1"/>
                  </a:solidFill>
                  <a:latin typeface="見出し"/>
                </a:rPr>
                <a:t>ディージーエックス</a:t>
              </a:r>
              <a:endParaRPr lang="en-US" sz="1500" b="1" spc="-20" dirty="0">
                <a:solidFill>
                  <a:schemeClr val="bg1"/>
                </a:solidFill>
                <a:latin typeface="見出し"/>
              </a:endParaRPr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33357DE0-A66B-AA55-E2B4-16D3CA2EFCC2}"/>
                </a:ext>
              </a:extLst>
            </p:cNvPr>
            <p:cNvSpPr txBox="1"/>
            <p:nvPr/>
          </p:nvSpPr>
          <p:spPr>
            <a:xfrm>
              <a:off x="3686154" y="1246607"/>
              <a:ext cx="3084195" cy="24493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dirty="0">
                  <a:solidFill>
                    <a:schemeClr val="bg1"/>
                  </a:solidFill>
                  <a:latin typeface="SimSun"/>
                  <a:cs typeface="SimSun"/>
                </a:rPr>
                <a:t>～</a:t>
              </a:r>
              <a:r>
                <a:rPr sz="1500" spc="-225" dirty="0">
                  <a:solidFill>
                    <a:schemeClr val="bg1"/>
                  </a:solidFill>
                  <a:latin typeface="SimSun"/>
                  <a:cs typeface="SimSun"/>
                </a:rPr>
                <a:t> </a:t>
              </a:r>
              <a:r>
                <a:rPr sz="1500" dirty="0">
                  <a:solidFill>
                    <a:schemeClr val="bg1"/>
                  </a:solidFill>
                  <a:latin typeface="Verdana"/>
                  <a:cs typeface="Verdana"/>
                </a:rPr>
                <a:t>Active</a:t>
              </a:r>
              <a:r>
                <a:rPr sz="1500" spc="-25" dirty="0">
                  <a:solidFill>
                    <a:schemeClr val="bg1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chemeClr val="bg1"/>
                  </a:solidFill>
                  <a:latin typeface="Verdana"/>
                  <a:cs typeface="Verdana"/>
                </a:rPr>
                <a:t>solution</a:t>
              </a:r>
              <a:r>
                <a:rPr sz="1500" spc="10" dirty="0">
                  <a:solidFill>
                    <a:schemeClr val="bg1"/>
                  </a:solidFill>
                  <a:latin typeface="Verdana"/>
                  <a:cs typeface="Verdana"/>
                </a:rPr>
                <a:t> </a:t>
              </a:r>
              <a:r>
                <a:rPr sz="1500" spc="-10" dirty="0" err="1">
                  <a:solidFill>
                    <a:schemeClr val="bg1"/>
                  </a:solidFill>
                  <a:latin typeface="Verdana"/>
                  <a:cs typeface="Verdana"/>
                </a:rPr>
                <a:t>Navi</a:t>
              </a:r>
              <a:r>
                <a:rPr sz="1500" spc="-245" dirty="0" err="1">
                  <a:solidFill>
                    <a:schemeClr val="bg1"/>
                  </a:solidFill>
                  <a:latin typeface="SimSun"/>
                  <a:cs typeface="SimSun"/>
                </a:rPr>
                <a:t>シリーズ</a:t>
              </a:r>
              <a:r>
                <a:rPr sz="1500" spc="-245" dirty="0">
                  <a:solidFill>
                    <a:schemeClr val="bg1"/>
                  </a:solidFill>
                  <a:latin typeface="SimSun"/>
                  <a:cs typeface="SimSun"/>
                </a:rPr>
                <a:t> </a:t>
              </a:r>
              <a:r>
                <a:rPr sz="1500" spc="-50" dirty="0">
                  <a:solidFill>
                    <a:schemeClr val="bg1"/>
                  </a:solidFill>
                  <a:latin typeface="SimSun"/>
                  <a:cs typeface="SimSun"/>
                </a:rPr>
                <a:t>～</a:t>
              </a:r>
              <a:endParaRPr lang="en-US" sz="1500" spc="-50" dirty="0">
                <a:solidFill>
                  <a:schemeClr val="bg1"/>
                </a:solidFill>
                <a:latin typeface="SimSun"/>
                <a:cs typeface="SimSun"/>
              </a:endParaRPr>
            </a:p>
          </p:txBody>
        </p:sp>
      </p:grpSp>
      <p:pic>
        <p:nvPicPr>
          <p:cNvPr id="11" name="object 174">
            <a:extLst>
              <a:ext uri="{FF2B5EF4-FFF2-40B4-BE49-F238E27FC236}">
                <a16:creationId xmlns:a16="http://schemas.microsoft.com/office/drawing/2014/main" id="{54A79AC5-11E6-693A-6BB0-6A99A89E99C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49" y="1570068"/>
            <a:ext cx="6649917" cy="317026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F09E9B-FCBA-C3C1-D15E-684CA3365A29}"/>
              </a:ext>
            </a:extLst>
          </p:cNvPr>
          <p:cNvSpPr txBox="1"/>
          <p:nvPr/>
        </p:nvSpPr>
        <p:spPr>
          <a:xfrm>
            <a:off x="54868" y="4789062"/>
            <a:ext cx="6803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+mn-ea"/>
              </a:rPr>
              <a:t>DGX</a:t>
            </a:r>
            <a:r>
              <a:rPr kumimoji="1" lang="ja-JP" altLang="en-US" sz="1400" dirty="0">
                <a:latin typeface="+mn-ea"/>
              </a:rPr>
              <a:t>（ディージーエックス）はバックホウ台船による浚渫施工支援システムです。</a:t>
            </a:r>
            <a:r>
              <a:rPr kumimoji="1" lang="en-US" altLang="ja-JP" sz="1400" dirty="0">
                <a:latin typeface="+mn-ea"/>
              </a:rPr>
              <a:t>GNSS</a:t>
            </a:r>
            <a:r>
              <a:rPr kumimoji="1" lang="ja-JP" altLang="en-US" sz="1400" dirty="0">
                <a:latin typeface="+mn-ea"/>
              </a:rPr>
              <a:t>ならびに高精度</a:t>
            </a:r>
            <a:r>
              <a:rPr kumimoji="1" lang="en-US" altLang="ja-JP" sz="1400" dirty="0">
                <a:latin typeface="+mn-ea"/>
              </a:rPr>
              <a:t>IMU</a:t>
            </a:r>
            <a:r>
              <a:rPr kumimoji="1" lang="ja-JP" altLang="en-US" sz="1400" dirty="0">
                <a:latin typeface="+mn-ea"/>
              </a:rPr>
              <a:t>を組み合わせた「バックホウ</a:t>
            </a:r>
            <a:r>
              <a:rPr kumimoji="1" lang="en-US" altLang="ja-JP" sz="1400" dirty="0">
                <a:latin typeface="+mn-ea"/>
              </a:rPr>
              <a:t>3D</a:t>
            </a:r>
            <a:r>
              <a:rPr kumimoji="1" lang="ja-JP" altLang="en-US" sz="1400" dirty="0">
                <a:latin typeface="+mn-ea"/>
              </a:rPr>
              <a:t>マシンガイダンス」に「台船誘導」を組み合わせたハイブリッドシステムで、効率的かつ安全に施工を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サポートいたします。また、施工記録だけでなく、バケット刃先による出来形の計測も可能で、生産性向上に貢献いたします。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32873-3F97-41DE-2BB0-5CBFFA94BB32}"/>
              </a:ext>
            </a:extLst>
          </p:cNvPr>
          <p:cNvSpPr/>
          <p:nvPr/>
        </p:nvSpPr>
        <p:spPr>
          <a:xfrm>
            <a:off x="54868" y="5957498"/>
            <a:ext cx="6682699" cy="415482"/>
          </a:xfrm>
          <a:prstGeom prst="rect">
            <a:avLst/>
          </a:prstGeom>
          <a:solidFill>
            <a:srgbClr val="689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38DEEAB9-A79F-FBA8-624A-1DA2D59C8357}"/>
              </a:ext>
            </a:extLst>
          </p:cNvPr>
          <p:cNvSpPr txBox="1"/>
          <p:nvPr/>
        </p:nvSpPr>
        <p:spPr>
          <a:xfrm>
            <a:off x="265204" y="6015089"/>
            <a:ext cx="3084195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ja-JP" altLang="en-US" sz="1500" spc="-50" dirty="0">
                <a:solidFill>
                  <a:schemeClr val="bg1"/>
                </a:solidFill>
                <a:latin typeface="SimSun"/>
                <a:cs typeface="SimSun"/>
              </a:rPr>
              <a:t>主な特徴</a:t>
            </a:r>
            <a:endParaRPr lang="en-US" sz="1500" spc="-50" dirty="0">
              <a:solidFill>
                <a:schemeClr val="bg1"/>
              </a:solidFill>
              <a:latin typeface="SimSun"/>
              <a:cs typeface="SimSu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42D9D7-1F77-4BB3-A04E-A6F9F9BB8493}"/>
              </a:ext>
            </a:extLst>
          </p:cNvPr>
          <p:cNvSpPr txBox="1"/>
          <p:nvPr/>
        </p:nvSpPr>
        <p:spPr>
          <a:xfrm>
            <a:off x="54868" y="6429456"/>
            <a:ext cx="68031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en-US" altLang="ja-JP" sz="1400" dirty="0">
                <a:latin typeface="+mn-ea"/>
              </a:rPr>
              <a:t>3D</a:t>
            </a:r>
            <a:r>
              <a:rPr lang="ja-JP" altLang="en-US" sz="1400" dirty="0">
                <a:latin typeface="+mn-ea"/>
              </a:rPr>
              <a:t>マシンガイダンスによる掘削作業・台船位置の誘導を同システムで管理。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en-US" altLang="ja-JP" sz="1400" dirty="0">
                <a:latin typeface="+mn-ea"/>
              </a:rPr>
              <a:t>3D</a:t>
            </a:r>
            <a:r>
              <a:rPr lang="ja-JP" altLang="en-US" sz="1400" dirty="0">
                <a:latin typeface="+mn-ea"/>
              </a:rPr>
              <a:t>ガイダンスは、画面表示と音でガイダンスが可能。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ja-JP" altLang="en-US" sz="1400" dirty="0">
                <a:latin typeface="+mn-ea"/>
              </a:rPr>
              <a:t>通常のバックホウガイダンスマシンでは対応できない、誘導が可能であり、</a:t>
            </a:r>
            <a:endParaRPr lang="en-US" altLang="ja-JP" sz="14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latin typeface="+mn-ea"/>
              </a:rPr>
              <a:t>　水深が深く狭い河川での台船移動を安全かつ効率的にアシスト。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ja-JP" altLang="en-US" sz="1400" dirty="0">
                <a:latin typeface="+mn-ea"/>
              </a:rPr>
              <a:t>リアルタイムでバケット刃先の情報を保存可能。施工履歴による</a:t>
            </a:r>
            <a:endParaRPr lang="en-US" altLang="ja-JP" sz="14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latin typeface="+mn-ea"/>
              </a:rPr>
              <a:t>　出来形管理では、フィルター機能で無駄なデータを自動排除・無効。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en-US" altLang="ja-JP" sz="1400" dirty="0">
                <a:latin typeface="+mn-ea"/>
              </a:rPr>
              <a:t>DXF</a:t>
            </a:r>
            <a:r>
              <a:rPr lang="ja-JP" altLang="en-US" sz="1400" dirty="0">
                <a:latin typeface="+mn-ea"/>
              </a:rPr>
              <a:t>による</a:t>
            </a:r>
            <a:r>
              <a:rPr lang="en-US" altLang="ja-JP" sz="1400" dirty="0">
                <a:latin typeface="+mn-ea"/>
              </a:rPr>
              <a:t>CAD</a:t>
            </a:r>
            <a:r>
              <a:rPr lang="ja-JP" altLang="en-US" sz="1400" dirty="0">
                <a:latin typeface="+mn-ea"/>
              </a:rPr>
              <a:t>情報を取り込み、背景図として利用可能。</a:t>
            </a:r>
            <a:endParaRPr lang="en-US" altLang="ja-JP" sz="14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latin typeface="+mn-ea"/>
              </a:rPr>
              <a:t>　現場平面上での管理可能。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ja-JP" altLang="en-US" sz="1400" dirty="0">
                <a:latin typeface="+mn-ea"/>
              </a:rPr>
              <a:t>マルチビーム測量などで水底地形情報（点群データ）を取り込み、点群データ</a:t>
            </a:r>
            <a:endParaRPr lang="en-US" altLang="ja-JP" sz="1400" dirty="0">
              <a:latin typeface="+mn-ea"/>
            </a:endParaRPr>
          </a:p>
          <a:p>
            <a:r>
              <a:rPr lang="en-US" altLang="ja-JP" sz="1400" dirty="0">
                <a:latin typeface="+mn-ea"/>
              </a:rPr>
              <a:t>   </a:t>
            </a:r>
            <a:r>
              <a:rPr lang="ja-JP" altLang="en-US" sz="1400" dirty="0">
                <a:latin typeface="+mn-ea"/>
              </a:rPr>
              <a:t>をベースとして、刃先の出来形計測データを上書きしていくイメージになります。</a:t>
            </a: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en-US" altLang="ja-JP" sz="1400" dirty="0">
                <a:latin typeface="+mn-ea"/>
              </a:rPr>
              <a:t>GNSS</a:t>
            </a:r>
            <a:r>
              <a:rPr lang="ja-JP" altLang="en-US" sz="1400" dirty="0">
                <a:latin typeface="+mn-ea"/>
              </a:rPr>
              <a:t>による</a:t>
            </a:r>
            <a:r>
              <a:rPr lang="en-US" altLang="ja-JP" sz="1400" dirty="0">
                <a:latin typeface="+mn-ea"/>
              </a:rPr>
              <a:t>Z</a:t>
            </a:r>
            <a:r>
              <a:rPr lang="ja-JP" altLang="en-US" sz="1400" dirty="0">
                <a:latin typeface="+mn-ea"/>
              </a:rPr>
              <a:t>座標計測機能を利用し、現在の測位</a:t>
            </a:r>
            <a:r>
              <a:rPr lang="en-US" altLang="ja-JP" sz="1400" dirty="0">
                <a:latin typeface="+mn-ea"/>
              </a:rPr>
              <a:t>(T.P,A.P</a:t>
            </a:r>
            <a:r>
              <a:rPr lang="ja-JP" altLang="en-US" sz="1400" dirty="0">
                <a:latin typeface="+mn-ea"/>
              </a:rPr>
              <a:t>等切替可能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en-US" sz="1400" dirty="0">
                <a:latin typeface="+mn-ea"/>
              </a:rPr>
              <a:t>を</a:t>
            </a:r>
            <a:endParaRPr lang="en-US" altLang="ja-JP" sz="14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latin typeface="+mn-ea"/>
              </a:rPr>
              <a:t>　計測し、画面上に表示。</a:t>
            </a:r>
          </a:p>
        </p:txBody>
      </p:sp>
      <p:pic>
        <p:nvPicPr>
          <p:cNvPr id="7" name="object 23">
            <a:extLst>
              <a:ext uri="{FF2B5EF4-FFF2-40B4-BE49-F238E27FC236}">
                <a16:creationId xmlns:a16="http://schemas.microsoft.com/office/drawing/2014/main" id="{3E2A4275-D5E4-7A7C-A84A-B8A2C3AD60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50" y="1554721"/>
            <a:ext cx="2362587" cy="14903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61B2D3B-B85F-BC9B-2FCE-3DF3DE619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" y="36639"/>
            <a:ext cx="2749731" cy="5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00E4A-6E5C-FEFF-8FCC-8ADB6CC5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FB2951-8882-2DF4-3D42-E147458C76A9}"/>
              </a:ext>
            </a:extLst>
          </p:cNvPr>
          <p:cNvSpPr txBox="1"/>
          <p:nvPr/>
        </p:nvSpPr>
        <p:spPr>
          <a:xfrm>
            <a:off x="54868" y="3205215"/>
            <a:ext cx="68031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ja-JP" altLang="en-US" sz="1400" dirty="0">
                <a:latin typeface="+mn-ea"/>
              </a:rPr>
              <a:t>台船誘導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・推進が浅く狭い河川でも、安全で効率的な施工をアシスト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・目標位置設定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・現在位置から目標位置までのガイダンス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（距離・方向）</a:t>
            </a:r>
            <a:endParaRPr lang="en-US" altLang="ja-JP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ja-JP" altLang="en-US" sz="1400" dirty="0">
                <a:latin typeface="+mn-ea"/>
              </a:rPr>
              <a:t>浚渫</a:t>
            </a:r>
            <a:r>
              <a:rPr lang="en-US" altLang="ja-JP" sz="1400" dirty="0">
                <a:latin typeface="+mn-ea"/>
              </a:rPr>
              <a:t>3D</a:t>
            </a:r>
            <a:r>
              <a:rPr lang="ja-JP" altLang="en-US" sz="1400" dirty="0">
                <a:latin typeface="+mn-ea"/>
              </a:rPr>
              <a:t>マシンガイダンス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・地底地形情報（点群データ）取り込み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・刃先による出来形計測データ計測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</a:t>
            </a:r>
            <a:r>
              <a:rPr lang="en-US" altLang="ja-JP" sz="1400" dirty="0">
                <a:latin typeface="+mn-ea"/>
              </a:rPr>
              <a:t>GNSS</a:t>
            </a:r>
            <a:r>
              <a:rPr lang="ja-JP" altLang="en-US" sz="1400" dirty="0">
                <a:latin typeface="+mn-ea"/>
              </a:rPr>
              <a:t>による</a:t>
            </a:r>
            <a:r>
              <a:rPr lang="en-US" altLang="ja-JP" sz="1400" dirty="0">
                <a:latin typeface="+mn-ea"/>
              </a:rPr>
              <a:t>Z</a:t>
            </a:r>
            <a:r>
              <a:rPr lang="ja-JP" altLang="en-US" sz="1400" dirty="0">
                <a:latin typeface="+mn-ea"/>
              </a:rPr>
              <a:t>座標計測、現在潮位（</a:t>
            </a:r>
            <a:r>
              <a:rPr lang="en-US" altLang="ja-JP" sz="1400" dirty="0">
                <a:latin typeface="+mn-ea"/>
              </a:rPr>
              <a:t>T.P,A.P</a:t>
            </a:r>
            <a:r>
              <a:rPr lang="ja-JP" altLang="en-US" sz="1400" dirty="0">
                <a:latin typeface="+mn-ea"/>
              </a:rPr>
              <a:t>等切替可能）計算、画面表示機能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</a:t>
            </a:r>
            <a:r>
              <a:rPr lang="en-US" altLang="ja-JP" sz="1400" dirty="0">
                <a:latin typeface="+mn-ea"/>
              </a:rPr>
              <a:t>DXF</a:t>
            </a:r>
            <a:r>
              <a:rPr lang="ja-JP" altLang="en-US" sz="1400" dirty="0">
                <a:latin typeface="+mn-ea"/>
              </a:rPr>
              <a:t>による平面ガイダンス機能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・バックホウの軌跡による無駄なデータを自動で排除する独自データフィルター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機能搭載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・音声ガイダンス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・旗入れ機能、画面上で任意箇所にマーキング可能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・推進メッシュと堀跡表示をナビゲーションボタンで切替</a:t>
            </a:r>
            <a:endParaRPr lang="en-US" altLang="ja-JP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chemeClr val="accent1"/>
                </a:solidFill>
                <a:latin typeface="+mn-ea"/>
              </a:rPr>
              <a:t>■</a:t>
            </a:r>
            <a:r>
              <a:rPr lang="ja-JP" altLang="en-US" sz="1400" dirty="0">
                <a:latin typeface="+mn-ea"/>
              </a:rPr>
              <a:t>出来形管理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・バケット刃先の情報をリアルタイムに保存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・施工履歴を出来形管理に利用可能</a:t>
            </a:r>
            <a:endParaRPr lang="en-US" altLang="ja-JP" sz="1400" dirty="0">
              <a:latin typeface="+mn-ea"/>
            </a:endParaRPr>
          </a:p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国土交通省　施工履歴データを用いた出来形管理要領にも対応</a:t>
            </a:r>
          </a:p>
        </p:txBody>
      </p:sp>
      <p:pic>
        <p:nvPicPr>
          <p:cNvPr id="19" name="object 24">
            <a:extLst>
              <a:ext uri="{FF2B5EF4-FFF2-40B4-BE49-F238E27FC236}">
                <a16:creationId xmlns:a16="http://schemas.microsoft.com/office/drawing/2014/main" id="{9F85CEA1-ABFF-2C18-6B7A-42CEA280DB7A}"/>
              </a:ext>
            </a:extLst>
          </p:cNvPr>
          <p:cNvPicPr/>
          <p:nvPr/>
        </p:nvPicPr>
        <p:blipFill rotWithShape="1">
          <a:blip r:embed="rId2" cstate="print"/>
          <a:srcRect b="23778"/>
          <a:stretch/>
        </p:blipFill>
        <p:spPr>
          <a:xfrm>
            <a:off x="4559674" y="7790604"/>
            <a:ext cx="1890518" cy="89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4" name="四角形: 角を丸くする 353">
            <a:extLst>
              <a:ext uri="{FF2B5EF4-FFF2-40B4-BE49-F238E27FC236}">
                <a16:creationId xmlns:a16="http://schemas.microsoft.com/office/drawing/2014/main" id="{FC60CFAD-1B2E-58B6-5CC3-62B44488CEB1}"/>
              </a:ext>
            </a:extLst>
          </p:cNvPr>
          <p:cNvSpPr/>
          <p:nvPr/>
        </p:nvSpPr>
        <p:spPr>
          <a:xfrm>
            <a:off x="156460" y="792562"/>
            <a:ext cx="1323506" cy="1706142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四角形: 角を丸くする 180">
            <a:extLst>
              <a:ext uri="{FF2B5EF4-FFF2-40B4-BE49-F238E27FC236}">
                <a16:creationId xmlns:a16="http://schemas.microsoft.com/office/drawing/2014/main" id="{806D8AD7-939E-E435-228E-A5296458DD99}"/>
              </a:ext>
            </a:extLst>
          </p:cNvPr>
          <p:cNvSpPr/>
          <p:nvPr/>
        </p:nvSpPr>
        <p:spPr>
          <a:xfrm>
            <a:off x="102713" y="563308"/>
            <a:ext cx="3018392" cy="20248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8E3F7A-68E3-4825-7A52-1C4E3B3CA3FA}"/>
              </a:ext>
            </a:extLst>
          </p:cNvPr>
          <p:cNvSpPr/>
          <p:nvPr/>
        </p:nvSpPr>
        <p:spPr>
          <a:xfrm>
            <a:off x="87650" y="98364"/>
            <a:ext cx="6682699" cy="415482"/>
          </a:xfrm>
          <a:prstGeom prst="rect">
            <a:avLst/>
          </a:prstGeom>
          <a:solidFill>
            <a:srgbClr val="689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5143714-A145-B64A-625C-155D89ED87FE}"/>
              </a:ext>
            </a:extLst>
          </p:cNvPr>
          <p:cNvSpPr txBox="1"/>
          <p:nvPr/>
        </p:nvSpPr>
        <p:spPr>
          <a:xfrm>
            <a:off x="297986" y="155955"/>
            <a:ext cx="3084195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ja-JP" altLang="en-US" sz="1500" spc="-50" dirty="0">
                <a:solidFill>
                  <a:schemeClr val="bg1"/>
                </a:solidFill>
                <a:latin typeface="SimSun"/>
                <a:cs typeface="SimSun"/>
              </a:rPr>
              <a:t>システム構成</a:t>
            </a:r>
            <a:endParaRPr lang="en-US" sz="1500" spc="-50" dirty="0">
              <a:solidFill>
                <a:schemeClr val="bg1"/>
              </a:solidFill>
              <a:latin typeface="SimSun"/>
              <a:cs typeface="SimSun"/>
            </a:endParaRPr>
          </a:p>
        </p:txBody>
      </p:sp>
      <p:grpSp>
        <p:nvGrpSpPr>
          <p:cNvPr id="44" name="object 35">
            <a:extLst>
              <a:ext uri="{FF2B5EF4-FFF2-40B4-BE49-F238E27FC236}">
                <a16:creationId xmlns:a16="http://schemas.microsoft.com/office/drawing/2014/main" id="{24EB55D4-4CB4-989A-25AB-F2F217ECDA50}"/>
              </a:ext>
            </a:extLst>
          </p:cNvPr>
          <p:cNvGrpSpPr/>
          <p:nvPr/>
        </p:nvGrpSpPr>
        <p:grpSpPr>
          <a:xfrm>
            <a:off x="172531" y="1798216"/>
            <a:ext cx="987443" cy="572815"/>
            <a:chOff x="297180" y="6252972"/>
            <a:chExt cx="1543811" cy="679702"/>
          </a:xfrm>
        </p:grpSpPr>
        <p:sp>
          <p:nvSpPr>
            <p:cNvPr id="45" name="object 36">
              <a:extLst>
                <a:ext uri="{FF2B5EF4-FFF2-40B4-BE49-F238E27FC236}">
                  <a16:creationId xmlns:a16="http://schemas.microsoft.com/office/drawing/2014/main" id="{072A804C-AF77-1BD6-BBD5-1D39A8C2A195}"/>
                </a:ext>
              </a:extLst>
            </p:cNvPr>
            <p:cNvSpPr/>
            <p:nvPr/>
          </p:nvSpPr>
          <p:spPr>
            <a:xfrm>
              <a:off x="576072" y="6394703"/>
              <a:ext cx="1021080" cy="408940"/>
            </a:xfrm>
            <a:custGeom>
              <a:avLst/>
              <a:gdLst/>
              <a:ahLst/>
              <a:cxnLst/>
              <a:rect l="l" t="t" r="r" b="b"/>
              <a:pathLst>
                <a:path w="1021080" h="408940">
                  <a:moveTo>
                    <a:pt x="0" y="9144"/>
                  </a:moveTo>
                  <a:lnTo>
                    <a:pt x="763523" y="0"/>
                  </a:lnTo>
                  <a:lnTo>
                    <a:pt x="195071" y="408432"/>
                  </a:lnTo>
                  <a:lnTo>
                    <a:pt x="1021079" y="39014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37">
              <a:extLst>
                <a:ext uri="{FF2B5EF4-FFF2-40B4-BE49-F238E27FC236}">
                  <a16:creationId xmlns:a16="http://schemas.microsoft.com/office/drawing/2014/main" id="{1E2435F4-7C1C-ED23-3511-0328533FF6B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" y="6275832"/>
              <a:ext cx="519684" cy="265175"/>
            </a:xfrm>
            <a:prstGeom prst="rect">
              <a:avLst/>
            </a:prstGeom>
          </p:spPr>
        </p:pic>
        <p:pic>
          <p:nvPicPr>
            <p:cNvPr id="47" name="object 38">
              <a:extLst>
                <a:ext uri="{FF2B5EF4-FFF2-40B4-BE49-F238E27FC236}">
                  <a16:creationId xmlns:a16="http://schemas.microsoft.com/office/drawing/2014/main" id="{E4F56970-CB1B-B58E-4373-8719A537C0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08" y="6669023"/>
              <a:ext cx="519683" cy="263651"/>
            </a:xfrm>
            <a:prstGeom prst="rect">
              <a:avLst/>
            </a:prstGeom>
          </p:spPr>
        </p:pic>
        <p:pic>
          <p:nvPicPr>
            <p:cNvPr id="48" name="object 39">
              <a:extLst>
                <a:ext uri="{FF2B5EF4-FFF2-40B4-BE49-F238E27FC236}">
                  <a16:creationId xmlns:a16="http://schemas.microsoft.com/office/drawing/2014/main" id="{65277C8D-A036-28CD-ED35-73D96BB075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464" y="6252972"/>
              <a:ext cx="519684" cy="265175"/>
            </a:xfrm>
            <a:prstGeom prst="rect">
              <a:avLst/>
            </a:prstGeom>
          </p:spPr>
        </p:pic>
        <p:pic>
          <p:nvPicPr>
            <p:cNvPr id="49" name="object 40">
              <a:extLst>
                <a:ext uri="{FF2B5EF4-FFF2-40B4-BE49-F238E27FC236}">
                  <a16:creationId xmlns:a16="http://schemas.microsoft.com/office/drawing/2014/main" id="{2E4F1949-6A55-600B-CB99-06C0C18D2C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8" y="6643116"/>
              <a:ext cx="519683" cy="265175"/>
            </a:xfrm>
            <a:prstGeom prst="rect">
              <a:avLst/>
            </a:prstGeom>
          </p:spPr>
        </p:pic>
      </p:grpSp>
      <p:pic>
        <p:nvPicPr>
          <p:cNvPr id="51" name="object 32">
            <a:extLst>
              <a:ext uri="{FF2B5EF4-FFF2-40B4-BE49-F238E27FC236}">
                <a16:creationId xmlns:a16="http://schemas.microsoft.com/office/drawing/2014/main" id="{93353BB6-E53D-086F-872D-A5016E43BE5C}"/>
              </a:ext>
            </a:extLst>
          </p:cNvPr>
          <p:cNvPicPr/>
          <p:nvPr/>
        </p:nvPicPr>
        <p:blipFill rotWithShape="1">
          <a:blip r:embed="rId4" cstate="print"/>
          <a:srcRect t="24616" r="1988"/>
          <a:stretch/>
        </p:blipFill>
        <p:spPr>
          <a:xfrm>
            <a:off x="177466" y="1023154"/>
            <a:ext cx="660888" cy="380183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52D0626-E4F6-8D91-0394-202289C88767}"/>
              </a:ext>
            </a:extLst>
          </p:cNvPr>
          <p:cNvGrpSpPr/>
          <p:nvPr/>
        </p:nvGrpSpPr>
        <p:grpSpPr>
          <a:xfrm>
            <a:off x="844562" y="1117148"/>
            <a:ext cx="552712" cy="440435"/>
            <a:chOff x="2080688" y="2355029"/>
            <a:chExt cx="2544579" cy="1989075"/>
          </a:xfrm>
        </p:grpSpPr>
        <p:pic>
          <p:nvPicPr>
            <p:cNvPr id="52" name="object 41">
              <a:extLst>
                <a:ext uri="{FF2B5EF4-FFF2-40B4-BE49-F238E27FC236}">
                  <a16:creationId xmlns:a16="http://schemas.microsoft.com/office/drawing/2014/main" id="{F26A534F-D0AE-5997-2F36-D4ABBF4A2CAC}"/>
                </a:ext>
              </a:extLst>
            </p:cNvPr>
            <p:cNvPicPr/>
            <p:nvPr/>
          </p:nvPicPr>
          <p:blipFill rotWithShape="1">
            <a:blip r:embed="rId5" cstate="print"/>
            <a:srcRect l="22172" t="25838" r="23770" b="19091"/>
            <a:stretch/>
          </p:blipFill>
          <p:spPr>
            <a:xfrm>
              <a:off x="2080689" y="2355029"/>
              <a:ext cx="2544578" cy="1839391"/>
            </a:xfrm>
            <a:prstGeom prst="rect">
              <a:avLst/>
            </a:prstGeom>
          </p:spPr>
        </p:pic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BB9C51F4-CF45-2A65-A465-35DF73ED859E}"/>
                </a:ext>
              </a:extLst>
            </p:cNvPr>
            <p:cNvSpPr/>
            <p:nvPr/>
          </p:nvSpPr>
          <p:spPr>
            <a:xfrm>
              <a:off x="2080688" y="3952437"/>
              <a:ext cx="618124" cy="39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8" name="object 17">
            <a:extLst>
              <a:ext uri="{FF2B5EF4-FFF2-40B4-BE49-F238E27FC236}">
                <a16:creationId xmlns:a16="http://schemas.microsoft.com/office/drawing/2014/main" id="{34915C7F-DC0A-8F0D-F6DF-583FDEFB1EB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3206" y="1101822"/>
            <a:ext cx="395731" cy="756639"/>
          </a:xfrm>
          <a:prstGeom prst="rect">
            <a:avLst/>
          </a:prstGeom>
        </p:spPr>
      </p:pic>
      <p:pic>
        <p:nvPicPr>
          <p:cNvPr id="60" name="object 47">
            <a:extLst>
              <a:ext uri="{FF2B5EF4-FFF2-40B4-BE49-F238E27FC236}">
                <a16:creationId xmlns:a16="http://schemas.microsoft.com/office/drawing/2014/main" id="{5D8C6CF0-0522-D7C8-2149-EE1429D2E87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6463" y="1869724"/>
            <a:ext cx="515246" cy="435489"/>
          </a:xfrm>
          <a:prstGeom prst="rect">
            <a:avLst/>
          </a:prstGeom>
        </p:spPr>
      </p:pic>
      <p:pic>
        <p:nvPicPr>
          <p:cNvPr id="61" name="object 51">
            <a:extLst>
              <a:ext uri="{FF2B5EF4-FFF2-40B4-BE49-F238E27FC236}">
                <a16:creationId xmlns:a16="http://schemas.microsoft.com/office/drawing/2014/main" id="{E7B9236F-8F1C-89BC-CCA1-E63CD9F7245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70571" y="895254"/>
            <a:ext cx="886101" cy="654036"/>
          </a:xfrm>
          <a:prstGeom prst="rect">
            <a:avLst/>
          </a:prstGeom>
        </p:spPr>
      </p:pic>
      <p:pic>
        <p:nvPicPr>
          <p:cNvPr id="62" name="object 50">
            <a:extLst>
              <a:ext uri="{FF2B5EF4-FFF2-40B4-BE49-F238E27FC236}">
                <a16:creationId xmlns:a16="http://schemas.microsoft.com/office/drawing/2014/main" id="{B3E83CB4-0657-C45B-14FC-39EA8499E11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36761" y="793900"/>
            <a:ext cx="440435" cy="369446"/>
          </a:xfrm>
          <a:prstGeom prst="rect">
            <a:avLst/>
          </a:prstGeom>
        </p:spPr>
      </p:pic>
      <p:sp>
        <p:nvSpPr>
          <p:cNvPr id="299" name="テキスト ボックス 298">
            <a:extLst>
              <a:ext uri="{FF2B5EF4-FFF2-40B4-BE49-F238E27FC236}">
                <a16:creationId xmlns:a16="http://schemas.microsoft.com/office/drawing/2014/main" id="{FB5A21C9-64FD-9CAF-7A88-EAB944712ABF}"/>
              </a:ext>
            </a:extLst>
          </p:cNvPr>
          <p:cNvSpPr txBox="1"/>
          <p:nvPr/>
        </p:nvSpPr>
        <p:spPr>
          <a:xfrm>
            <a:off x="3060720" y="1154974"/>
            <a:ext cx="703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rgbClr val="FF0000"/>
                </a:solidFill>
              </a:rPr>
              <a:t>無線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LAN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300" name="矢印: 左右 299">
            <a:extLst>
              <a:ext uri="{FF2B5EF4-FFF2-40B4-BE49-F238E27FC236}">
                <a16:creationId xmlns:a16="http://schemas.microsoft.com/office/drawing/2014/main" id="{36CE814D-945D-5A70-A8B1-B64A5EEF3E53}"/>
              </a:ext>
            </a:extLst>
          </p:cNvPr>
          <p:cNvSpPr/>
          <p:nvPr/>
        </p:nvSpPr>
        <p:spPr>
          <a:xfrm>
            <a:off x="3182682" y="1437666"/>
            <a:ext cx="468238" cy="103687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279992E6-3060-BDE5-E6BE-90EB3BA4AD10}"/>
              </a:ext>
            </a:extLst>
          </p:cNvPr>
          <p:cNvSpPr txBox="1"/>
          <p:nvPr/>
        </p:nvSpPr>
        <p:spPr>
          <a:xfrm>
            <a:off x="2466873" y="917226"/>
            <a:ext cx="725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+mn-ea"/>
              </a:rPr>
              <a:t>Ethernet</a:t>
            </a:r>
            <a:endParaRPr kumimoji="1" lang="ja-JP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E4514F58-427B-CC04-6018-A24BB03840AD}"/>
              </a:ext>
            </a:extLst>
          </p:cNvPr>
          <p:cNvSpPr txBox="1"/>
          <p:nvPr/>
        </p:nvSpPr>
        <p:spPr>
          <a:xfrm>
            <a:off x="1563473" y="932846"/>
            <a:ext cx="918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+mn-ea"/>
              </a:rPr>
              <a:t>システム</a:t>
            </a:r>
            <a:r>
              <a:rPr kumimoji="1" lang="en-US" altLang="ja-JP" sz="1000" b="1" dirty="0">
                <a:latin typeface="+mn-ea"/>
              </a:rPr>
              <a:t>PC</a:t>
            </a:r>
            <a:endParaRPr kumimoji="1" lang="ja-JP" altLang="en-US" sz="1000" b="1" dirty="0">
              <a:latin typeface="+mn-ea"/>
            </a:endParaRPr>
          </a:p>
        </p:txBody>
      </p: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DA59869C-E831-2B8D-9A4A-641C06F98F6F}"/>
              </a:ext>
            </a:extLst>
          </p:cNvPr>
          <p:cNvSpPr txBox="1"/>
          <p:nvPr/>
        </p:nvSpPr>
        <p:spPr>
          <a:xfrm>
            <a:off x="131723" y="803778"/>
            <a:ext cx="1344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+mn-ea"/>
              </a:rPr>
              <a:t>マシン位置・方位</a:t>
            </a:r>
            <a:endParaRPr kumimoji="1" lang="en-US" altLang="ja-JP" sz="1000" b="1" dirty="0">
              <a:latin typeface="+mn-ea"/>
            </a:endParaRPr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5B3F84E2-A049-2474-7173-048D265C73B1}"/>
              </a:ext>
            </a:extLst>
          </p:cNvPr>
          <p:cNvSpPr txBox="1"/>
          <p:nvPr/>
        </p:nvSpPr>
        <p:spPr>
          <a:xfrm>
            <a:off x="93547" y="1459241"/>
            <a:ext cx="96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+mn-ea"/>
              </a:rPr>
              <a:t>GNSS</a:t>
            </a:r>
            <a:r>
              <a:rPr kumimoji="1" lang="ja-JP" altLang="en-US" sz="1000" b="1" dirty="0">
                <a:latin typeface="+mn-ea"/>
              </a:rPr>
              <a:t>受信機</a:t>
            </a:r>
            <a:endParaRPr kumimoji="1" lang="en-US" altLang="ja-JP" sz="1000" b="1" dirty="0">
              <a:latin typeface="+mn-ea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14FBA24D-800F-4A7C-57C4-0DCEBCFC45E6}"/>
              </a:ext>
            </a:extLst>
          </p:cNvPr>
          <p:cNvSpPr txBox="1"/>
          <p:nvPr/>
        </p:nvSpPr>
        <p:spPr>
          <a:xfrm>
            <a:off x="776673" y="2317221"/>
            <a:ext cx="484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+mn-ea"/>
              </a:rPr>
              <a:t>IMU</a:t>
            </a:r>
          </a:p>
        </p:txBody>
      </p:sp>
      <p:sp>
        <p:nvSpPr>
          <p:cNvPr id="306" name="矢印: 右 305">
            <a:extLst>
              <a:ext uri="{FF2B5EF4-FFF2-40B4-BE49-F238E27FC236}">
                <a16:creationId xmlns:a16="http://schemas.microsoft.com/office/drawing/2014/main" id="{4984176F-4AD0-B623-F917-55B1989D8027}"/>
              </a:ext>
            </a:extLst>
          </p:cNvPr>
          <p:cNvSpPr/>
          <p:nvPr/>
        </p:nvSpPr>
        <p:spPr>
          <a:xfrm rot="18904643">
            <a:off x="1032923" y="1868603"/>
            <a:ext cx="696789" cy="752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矢印: 右 306">
            <a:extLst>
              <a:ext uri="{FF2B5EF4-FFF2-40B4-BE49-F238E27FC236}">
                <a16:creationId xmlns:a16="http://schemas.microsoft.com/office/drawing/2014/main" id="{5FDD7DD7-62B9-3267-E406-690FD97BFC72}"/>
              </a:ext>
            </a:extLst>
          </p:cNvPr>
          <p:cNvSpPr/>
          <p:nvPr/>
        </p:nvSpPr>
        <p:spPr>
          <a:xfrm>
            <a:off x="1375979" y="1345008"/>
            <a:ext cx="253674" cy="77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矢印: 右 307">
            <a:extLst>
              <a:ext uri="{FF2B5EF4-FFF2-40B4-BE49-F238E27FC236}">
                <a16:creationId xmlns:a16="http://schemas.microsoft.com/office/drawing/2014/main" id="{284EAD13-876F-FB96-7E53-FDC1E5D1AEF3}"/>
              </a:ext>
            </a:extLst>
          </p:cNvPr>
          <p:cNvSpPr/>
          <p:nvPr/>
        </p:nvSpPr>
        <p:spPr>
          <a:xfrm>
            <a:off x="2463021" y="1331452"/>
            <a:ext cx="227391" cy="77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0" name="グループ化 309">
            <a:extLst>
              <a:ext uri="{FF2B5EF4-FFF2-40B4-BE49-F238E27FC236}">
                <a16:creationId xmlns:a16="http://schemas.microsoft.com/office/drawing/2014/main" id="{DF728AFE-F02E-CC33-05EE-D6BB37ABCD5D}"/>
              </a:ext>
            </a:extLst>
          </p:cNvPr>
          <p:cNvGrpSpPr/>
          <p:nvPr/>
        </p:nvGrpSpPr>
        <p:grpSpPr>
          <a:xfrm>
            <a:off x="1635352" y="1155881"/>
            <a:ext cx="860055" cy="559279"/>
            <a:chOff x="1637816" y="1136944"/>
            <a:chExt cx="860055" cy="559279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C6AE9177-5751-9B48-3294-1914E2722C62}"/>
                </a:ext>
              </a:extLst>
            </p:cNvPr>
            <p:cNvGrpSpPr/>
            <p:nvPr/>
          </p:nvGrpSpPr>
          <p:grpSpPr>
            <a:xfrm>
              <a:off x="1637816" y="1136944"/>
              <a:ext cx="840804" cy="559279"/>
              <a:chOff x="2083308" y="5393436"/>
              <a:chExt cx="1162811" cy="818387"/>
            </a:xfrm>
          </p:grpSpPr>
          <p:pic>
            <p:nvPicPr>
              <p:cNvPr id="55" name="object 18">
                <a:extLst>
                  <a:ext uri="{FF2B5EF4-FFF2-40B4-BE49-F238E27FC236}">
                    <a16:creationId xmlns:a16="http://schemas.microsoft.com/office/drawing/2014/main" id="{27237274-D397-43D6-034F-7E9BED72858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83308" y="5393436"/>
                <a:ext cx="1162811" cy="818387"/>
              </a:xfrm>
              <a:prstGeom prst="rect">
                <a:avLst/>
              </a:prstGeom>
            </p:spPr>
          </p:pic>
          <p:pic>
            <p:nvPicPr>
              <p:cNvPr id="56" name="object 19">
                <a:extLst>
                  <a:ext uri="{FF2B5EF4-FFF2-40B4-BE49-F238E27FC236}">
                    <a16:creationId xmlns:a16="http://schemas.microsoft.com/office/drawing/2014/main" id="{8006F4C5-3942-38B0-CF87-61B25577954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20467" y="5507736"/>
                <a:ext cx="886967" cy="583691"/>
              </a:xfrm>
              <a:prstGeom prst="rect">
                <a:avLst/>
              </a:prstGeom>
            </p:spPr>
          </p:pic>
        </p:grpSp>
        <p:sp>
          <p:nvSpPr>
            <p:cNvPr id="309" name="矢印: 右 308">
              <a:extLst>
                <a:ext uri="{FF2B5EF4-FFF2-40B4-BE49-F238E27FC236}">
                  <a16:creationId xmlns:a16="http://schemas.microsoft.com/office/drawing/2014/main" id="{E474F0F2-BFF9-EBA0-230E-843ADC236181}"/>
                </a:ext>
              </a:extLst>
            </p:cNvPr>
            <p:cNvSpPr/>
            <p:nvPr/>
          </p:nvSpPr>
          <p:spPr>
            <a:xfrm>
              <a:off x="2441943" y="1228934"/>
              <a:ext cx="55928" cy="7704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311" name="object 17">
            <a:extLst>
              <a:ext uri="{FF2B5EF4-FFF2-40B4-BE49-F238E27FC236}">
                <a16:creationId xmlns:a16="http://schemas.microsoft.com/office/drawing/2014/main" id="{3D0CC7B2-DF2B-119A-9DEB-8535F3EB92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6943" y="1101822"/>
            <a:ext cx="395731" cy="756639"/>
          </a:xfrm>
          <a:prstGeom prst="rect">
            <a:avLst/>
          </a:prstGeom>
        </p:spPr>
      </p:pic>
      <p:grpSp>
        <p:nvGrpSpPr>
          <p:cNvPr id="316" name="グループ化 315">
            <a:extLst>
              <a:ext uri="{FF2B5EF4-FFF2-40B4-BE49-F238E27FC236}">
                <a16:creationId xmlns:a16="http://schemas.microsoft.com/office/drawing/2014/main" id="{C3E0F858-32BE-9109-6187-B8E89D7CB1A4}"/>
              </a:ext>
            </a:extLst>
          </p:cNvPr>
          <p:cNvGrpSpPr/>
          <p:nvPr/>
        </p:nvGrpSpPr>
        <p:grpSpPr>
          <a:xfrm>
            <a:off x="5659948" y="1621010"/>
            <a:ext cx="650365" cy="719228"/>
            <a:chOff x="5782970" y="1675750"/>
            <a:chExt cx="650365" cy="719228"/>
          </a:xfrm>
        </p:grpSpPr>
        <p:pic>
          <p:nvPicPr>
            <p:cNvPr id="312" name="object 32">
              <a:extLst>
                <a:ext uri="{FF2B5EF4-FFF2-40B4-BE49-F238E27FC236}">
                  <a16:creationId xmlns:a16="http://schemas.microsoft.com/office/drawing/2014/main" id="{4BC3EB04-B813-282F-0884-442986648B5A}"/>
                </a:ext>
              </a:extLst>
            </p:cNvPr>
            <p:cNvPicPr/>
            <p:nvPr/>
          </p:nvPicPr>
          <p:blipFill rotWithShape="1">
            <a:blip r:embed="rId4" cstate="print"/>
            <a:srcRect l="1" t="24616" r="3548"/>
            <a:stretch/>
          </p:blipFill>
          <p:spPr>
            <a:xfrm>
              <a:off x="5782970" y="1675750"/>
              <a:ext cx="650365" cy="380183"/>
            </a:xfrm>
            <a:prstGeom prst="rect">
              <a:avLst/>
            </a:prstGeom>
          </p:spPr>
        </p:pic>
        <p:grpSp>
          <p:nvGrpSpPr>
            <p:cNvPr id="313" name="グループ化 312">
              <a:extLst>
                <a:ext uri="{FF2B5EF4-FFF2-40B4-BE49-F238E27FC236}">
                  <a16:creationId xmlns:a16="http://schemas.microsoft.com/office/drawing/2014/main" id="{3312BA64-B257-C9E6-F781-A87D8BA74FBC}"/>
                </a:ext>
              </a:extLst>
            </p:cNvPr>
            <p:cNvGrpSpPr/>
            <p:nvPr/>
          </p:nvGrpSpPr>
          <p:grpSpPr>
            <a:xfrm>
              <a:off x="5818967" y="1954543"/>
              <a:ext cx="552712" cy="440435"/>
              <a:chOff x="2080688" y="2355029"/>
              <a:chExt cx="2544579" cy="1989075"/>
            </a:xfrm>
          </p:grpSpPr>
          <p:pic>
            <p:nvPicPr>
              <p:cNvPr id="314" name="object 41">
                <a:extLst>
                  <a:ext uri="{FF2B5EF4-FFF2-40B4-BE49-F238E27FC236}">
                    <a16:creationId xmlns:a16="http://schemas.microsoft.com/office/drawing/2014/main" id="{5DAFFFC8-4BC6-1F6B-C58C-6D1F2DC1A2BB}"/>
                  </a:ext>
                </a:extLst>
              </p:cNvPr>
              <p:cNvPicPr/>
              <p:nvPr/>
            </p:nvPicPr>
            <p:blipFill rotWithShape="1">
              <a:blip r:embed="rId5" cstate="print"/>
              <a:srcRect l="22172" t="25838" r="23770" b="19091"/>
              <a:stretch/>
            </p:blipFill>
            <p:spPr>
              <a:xfrm>
                <a:off x="2080689" y="2355029"/>
                <a:ext cx="2544578" cy="1839391"/>
              </a:xfrm>
              <a:prstGeom prst="rect">
                <a:avLst/>
              </a:prstGeom>
            </p:spPr>
          </p:pic>
          <p:sp>
            <p:nvSpPr>
              <p:cNvPr id="315" name="正方形/長方形 314">
                <a:extLst>
                  <a:ext uri="{FF2B5EF4-FFF2-40B4-BE49-F238E27FC236}">
                    <a16:creationId xmlns:a16="http://schemas.microsoft.com/office/drawing/2014/main" id="{08378DBB-5128-9D3E-B819-290CB76A7811}"/>
                  </a:ext>
                </a:extLst>
              </p:cNvPr>
              <p:cNvSpPr/>
              <p:nvPr/>
            </p:nvSpPr>
            <p:spPr>
              <a:xfrm>
                <a:off x="2080688" y="3952437"/>
                <a:ext cx="618124" cy="39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58E32E65-1961-6F31-4E1B-D70EA09AF151}"/>
              </a:ext>
            </a:extLst>
          </p:cNvPr>
          <p:cNvSpPr txBox="1"/>
          <p:nvPr/>
        </p:nvSpPr>
        <p:spPr>
          <a:xfrm>
            <a:off x="5324256" y="664942"/>
            <a:ext cx="1513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+mn-ea"/>
              </a:rPr>
              <a:t>サブ</a:t>
            </a:r>
            <a:r>
              <a:rPr kumimoji="1" lang="en-US" altLang="ja-JP" sz="1000" b="1" dirty="0">
                <a:latin typeface="+mn-ea"/>
              </a:rPr>
              <a:t>PC</a:t>
            </a:r>
            <a:r>
              <a:rPr kumimoji="1" lang="ja-JP" altLang="en-US" sz="1000" b="1" dirty="0">
                <a:latin typeface="+mn-ea"/>
              </a:rPr>
              <a:t>（オプション）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EF484735-E45E-B88E-38E4-AE62536BE08B}"/>
              </a:ext>
            </a:extLst>
          </p:cNvPr>
          <p:cNvSpPr txBox="1"/>
          <p:nvPr/>
        </p:nvSpPr>
        <p:spPr>
          <a:xfrm>
            <a:off x="4422282" y="1768689"/>
            <a:ext cx="1344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latin typeface="+mn-ea"/>
              </a:rPr>
              <a:t>台船位置・方位</a:t>
            </a:r>
            <a:endParaRPr kumimoji="1" lang="en-US" altLang="ja-JP" sz="1000" b="1" dirty="0">
              <a:latin typeface="+mn-ea"/>
            </a:endParaRP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8AFDC466-9C16-E1E2-450E-7D6C70CF5C9D}"/>
              </a:ext>
            </a:extLst>
          </p:cNvPr>
          <p:cNvSpPr txBox="1"/>
          <p:nvPr/>
        </p:nvSpPr>
        <p:spPr>
          <a:xfrm>
            <a:off x="5540603" y="2296469"/>
            <a:ext cx="96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+mn-ea"/>
              </a:rPr>
              <a:t>GNSS</a:t>
            </a:r>
            <a:r>
              <a:rPr kumimoji="1" lang="ja-JP" altLang="en-US" sz="1000" b="1" dirty="0">
                <a:latin typeface="+mn-ea"/>
              </a:rPr>
              <a:t>受信機</a:t>
            </a:r>
            <a:endParaRPr kumimoji="1" lang="en-US" altLang="ja-JP" sz="1000" b="1" dirty="0">
              <a:latin typeface="+mn-ea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040F51AB-76C7-E254-9E79-7E3AD911F037}"/>
              </a:ext>
            </a:extLst>
          </p:cNvPr>
          <p:cNvSpPr txBox="1"/>
          <p:nvPr/>
        </p:nvSpPr>
        <p:spPr>
          <a:xfrm>
            <a:off x="3777548" y="2317220"/>
            <a:ext cx="1344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+mn-ea"/>
              </a:rPr>
              <a:t>IP</a:t>
            </a:r>
            <a:r>
              <a:rPr kumimoji="1" lang="ja-JP" altLang="en-US" sz="1000" b="1" dirty="0">
                <a:latin typeface="+mn-ea"/>
              </a:rPr>
              <a:t>コンバータ</a:t>
            </a:r>
            <a:endParaRPr kumimoji="1" lang="en-US" altLang="ja-JP" sz="1000" b="1" dirty="0">
              <a:latin typeface="+mn-ea"/>
            </a:endParaRPr>
          </a:p>
        </p:txBody>
      </p: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0C397D9D-D068-BADD-D1B3-8C31400E1919}"/>
              </a:ext>
            </a:extLst>
          </p:cNvPr>
          <p:cNvCxnSpPr>
            <a:cxnSpLocks/>
          </p:cNvCxnSpPr>
          <p:nvPr/>
        </p:nvCxnSpPr>
        <p:spPr>
          <a:xfrm flipV="1">
            <a:off x="4728176" y="2072929"/>
            <a:ext cx="824325" cy="6477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1C4A6C47-6CD2-1497-918C-637D4E525434}"/>
              </a:ext>
            </a:extLst>
          </p:cNvPr>
          <p:cNvCxnSpPr>
            <a:cxnSpLocks/>
          </p:cNvCxnSpPr>
          <p:nvPr/>
        </p:nvCxnSpPr>
        <p:spPr>
          <a:xfrm flipV="1">
            <a:off x="503302" y="1911407"/>
            <a:ext cx="157740" cy="3877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直線コネクタ 332">
            <a:extLst>
              <a:ext uri="{FF2B5EF4-FFF2-40B4-BE49-F238E27FC236}">
                <a16:creationId xmlns:a16="http://schemas.microsoft.com/office/drawing/2014/main" id="{D7A86E67-56D5-0FAE-D772-08A526042010}"/>
              </a:ext>
            </a:extLst>
          </p:cNvPr>
          <p:cNvCxnSpPr>
            <a:cxnSpLocks/>
          </p:cNvCxnSpPr>
          <p:nvPr/>
        </p:nvCxnSpPr>
        <p:spPr>
          <a:xfrm flipV="1">
            <a:off x="586561" y="2022931"/>
            <a:ext cx="148961" cy="142860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直線コネクタ 338">
            <a:extLst>
              <a:ext uri="{FF2B5EF4-FFF2-40B4-BE49-F238E27FC236}">
                <a16:creationId xmlns:a16="http://schemas.microsoft.com/office/drawing/2014/main" id="{3F81D533-AD98-8515-1FAE-F7E61FD4D6A7}"/>
              </a:ext>
            </a:extLst>
          </p:cNvPr>
          <p:cNvCxnSpPr>
            <a:cxnSpLocks/>
          </p:cNvCxnSpPr>
          <p:nvPr/>
        </p:nvCxnSpPr>
        <p:spPr>
          <a:xfrm flipV="1">
            <a:off x="644552" y="2260564"/>
            <a:ext cx="194125" cy="2621"/>
          </a:xfrm>
          <a:prstGeom prst="line">
            <a:avLst/>
          </a:pr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D3FB75A9-6C3A-16FF-10A9-0349723C34E9}"/>
              </a:ext>
            </a:extLst>
          </p:cNvPr>
          <p:cNvSpPr txBox="1"/>
          <p:nvPr/>
        </p:nvSpPr>
        <p:spPr>
          <a:xfrm>
            <a:off x="4794300" y="1232901"/>
            <a:ext cx="725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+mn-ea"/>
              </a:rPr>
              <a:t>Ethernet</a:t>
            </a:r>
            <a:endParaRPr kumimoji="1" lang="ja-JP" altLang="en-US" sz="10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49" name="直線コネクタ 348">
            <a:extLst>
              <a:ext uri="{FF2B5EF4-FFF2-40B4-BE49-F238E27FC236}">
                <a16:creationId xmlns:a16="http://schemas.microsoft.com/office/drawing/2014/main" id="{4D776446-EAD9-B9F5-4245-82E90AAA5930}"/>
              </a:ext>
            </a:extLst>
          </p:cNvPr>
          <p:cNvCxnSpPr>
            <a:cxnSpLocks/>
          </p:cNvCxnSpPr>
          <p:nvPr/>
        </p:nvCxnSpPr>
        <p:spPr>
          <a:xfrm flipV="1">
            <a:off x="4384086" y="1311045"/>
            <a:ext cx="0" cy="431289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直線コネクタ 350">
            <a:extLst>
              <a:ext uri="{FF2B5EF4-FFF2-40B4-BE49-F238E27FC236}">
                <a16:creationId xmlns:a16="http://schemas.microsoft.com/office/drawing/2014/main" id="{3734B405-8A73-A8D8-550F-3EE10DE47B0C}"/>
              </a:ext>
            </a:extLst>
          </p:cNvPr>
          <p:cNvCxnSpPr>
            <a:cxnSpLocks/>
          </p:cNvCxnSpPr>
          <p:nvPr/>
        </p:nvCxnSpPr>
        <p:spPr>
          <a:xfrm>
            <a:off x="4143734" y="1337408"/>
            <a:ext cx="240352" cy="0"/>
          </a:xfrm>
          <a:prstGeom prst="line">
            <a:avLst/>
          </a:prstGeom>
          <a:ln w="53975">
            <a:solidFill>
              <a:srgbClr val="FF0000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674BCAA3-0AC1-3401-EF1E-A48EBFC85E0A}"/>
              </a:ext>
            </a:extLst>
          </p:cNvPr>
          <p:cNvSpPr txBox="1"/>
          <p:nvPr/>
        </p:nvSpPr>
        <p:spPr>
          <a:xfrm>
            <a:off x="1563394" y="1739876"/>
            <a:ext cx="2113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+mn-ea"/>
              </a:rPr>
              <a:t>バックホウ姿勢</a:t>
            </a:r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・バケット</a:t>
            </a:r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・アーム</a:t>
            </a:r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・ブーム</a:t>
            </a:r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・車体傾斜</a:t>
            </a:r>
          </a:p>
        </p:txBody>
      </p: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EEF22358-E917-303B-95B3-797FF8CBC083}"/>
              </a:ext>
            </a:extLst>
          </p:cNvPr>
          <p:cNvSpPr txBox="1"/>
          <p:nvPr/>
        </p:nvSpPr>
        <p:spPr>
          <a:xfrm>
            <a:off x="138227" y="572696"/>
            <a:ext cx="1382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solidFill>
                  <a:srgbClr val="ED7D31"/>
                </a:solidFill>
                <a:latin typeface="+mn-ea"/>
              </a:rPr>
              <a:t>3D</a:t>
            </a:r>
            <a:r>
              <a:rPr kumimoji="1" lang="ja-JP" altLang="en-US" sz="1000" b="1" dirty="0">
                <a:solidFill>
                  <a:srgbClr val="ED7D31"/>
                </a:solidFill>
                <a:latin typeface="+mn-ea"/>
              </a:rPr>
              <a:t>マシンガイダンス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A235211-CA5D-B25C-CE50-AAE637078638}"/>
              </a:ext>
            </a:extLst>
          </p:cNvPr>
          <p:cNvSpPr/>
          <p:nvPr/>
        </p:nvSpPr>
        <p:spPr>
          <a:xfrm>
            <a:off x="76466" y="2652965"/>
            <a:ext cx="6682699" cy="415482"/>
          </a:xfrm>
          <a:prstGeom prst="rect">
            <a:avLst/>
          </a:prstGeom>
          <a:solidFill>
            <a:srgbClr val="689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90B86C7-B41A-141E-AE34-1F558ACE9432}"/>
              </a:ext>
            </a:extLst>
          </p:cNvPr>
          <p:cNvSpPr txBox="1"/>
          <p:nvPr/>
        </p:nvSpPr>
        <p:spPr>
          <a:xfrm>
            <a:off x="286802" y="2710556"/>
            <a:ext cx="3084195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ja-JP" altLang="en-US" sz="1500" spc="-50" dirty="0">
                <a:solidFill>
                  <a:schemeClr val="bg1"/>
                </a:solidFill>
                <a:latin typeface="SimSun"/>
                <a:cs typeface="SimSun"/>
              </a:rPr>
              <a:t>主な機能</a:t>
            </a:r>
            <a:endParaRPr lang="en-US" sz="1500" spc="-50" dirty="0">
              <a:solidFill>
                <a:schemeClr val="bg1"/>
              </a:solidFill>
              <a:latin typeface="SimSun"/>
              <a:cs typeface="SimSun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86A5288-0804-9891-3B54-31008F51CE89}"/>
              </a:ext>
            </a:extLst>
          </p:cNvPr>
          <p:cNvSpPr txBox="1"/>
          <p:nvPr/>
        </p:nvSpPr>
        <p:spPr>
          <a:xfrm>
            <a:off x="43973" y="8929026"/>
            <a:ext cx="2863850" cy="8085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700" spc="-5" dirty="0">
                <a:latin typeface="MS UI Gothic"/>
                <a:cs typeface="MS UI Gothic"/>
              </a:rPr>
              <a:t>株式会社アクティブ・ソリューション</a:t>
            </a:r>
            <a:endParaRPr sz="1700" dirty="0">
              <a:latin typeface="MS UI Gothic"/>
              <a:cs typeface="MS UI Gothic"/>
            </a:endParaRPr>
          </a:p>
          <a:p>
            <a:pPr marL="41275">
              <a:lnSpc>
                <a:spcPct val="100000"/>
              </a:lnSpc>
              <a:spcBef>
                <a:spcPts val="150"/>
              </a:spcBef>
            </a:pPr>
            <a:r>
              <a:rPr sz="950" dirty="0">
                <a:latin typeface="MS Gothic"/>
                <a:cs typeface="MS Gothic"/>
              </a:rPr>
              <a:t>〒</a:t>
            </a:r>
            <a:r>
              <a:rPr sz="950" dirty="0">
                <a:latin typeface="Arial MT"/>
                <a:cs typeface="Arial MT"/>
              </a:rPr>
              <a:t>230-</a:t>
            </a:r>
            <a:r>
              <a:rPr sz="950" spc="-20" dirty="0">
                <a:latin typeface="Arial MT"/>
                <a:cs typeface="Arial MT"/>
              </a:rPr>
              <a:t>00</a:t>
            </a:r>
            <a:r>
              <a:rPr lang="en-US" altLang="ja-JP" sz="950" spc="-20" dirty="0">
                <a:latin typeface="Arial MT"/>
                <a:cs typeface="Arial MT"/>
              </a:rPr>
              <a:t>42</a:t>
            </a:r>
            <a:endParaRPr sz="950" dirty="0">
              <a:latin typeface="Arial MT"/>
              <a:cs typeface="Arial MT"/>
            </a:endParaRPr>
          </a:p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950" dirty="0" err="1">
                <a:latin typeface="MS Gothic"/>
                <a:cs typeface="MS Gothic"/>
              </a:rPr>
              <a:t>横浜市鶴見区</a:t>
            </a:r>
            <a:r>
              <a:rPr lang="ja-JP" altLang="en-US" sz="950" dirty="0">
                <a:latin typeface="MS Gothic"/>
                <a:cs typeface="MS Gothic"/>
              </a:rPr>
              <a:t>仲通</a:t>
            </a:r>
            <a:r>
              <a:rPr lang="en-US" altLang="ja-JP" sz="950" dirty="0">
                <a:latin typeface="MS Gothic"/>
                <a:cs typeface="MS Gothic"/>
              </a:rPr>
              <a:t>2-70-2</a:t>
            </a:r>
          </a:p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950" dirty="0">
                <a:latin typeface="Arial MT"/>
                <a:cs typeface="Arial MT"/>
              </a:rPr>
              <a:t>TEL</a:t>
            </a:r>
            <a:r>
              <a:rPr sz="950" dirty="0">
                <a:latin typeface="MS Gothic"/>
                <a:cs typeface="MS Gothic"/>
              </a:rPr>
              <a:t>：</a:t>
            </a:r>
            <a:r>
              <a:rPr sz="950" dirty="0">
                <a:latin typeface="Arial MT"/>
                <a:cs typeface="Arial MT"/>
              </a:rPr>
              <a:t>045-947-</a:t>
            </a:r>
            <a:r>
              <a:rPr sz="950" spc="-20" dirty="0">
                <a:latin typeface="Arial MT"/>
                <a:cs typeface="Arial MT"/>
              </a:rPr>
              <a:t>2335</a:t>
            </a:r>
            <a:r>
              <a:rPr lang="ja-JP" altLang="en-US" sz="950" spc="-20" dirty="0">
                <a:latin typeface="Arial MT"/>
                <a:cs typeface="Arial MT"/>
              </a:rPr>
              <a:t>　</a:t>
            </a:r>
            <a:r>
              <a:rPr lang="en-US" altLang="ja-JP" sz="950" spc="-20" dirty="0">
                <a:latin typeface="Arial MT"/>
                <a:cs typeface="Arial MT"/>
              </a:rPr>
              <a:t>FAX</a:t>
            </a:r>
            <a:r>
              <a:rPr lang="ja-JP" altLang="en-US" sz="950" spc="-20" dirty="0">
                <a:latin typeface="Arial MT"/>
                <a:cs typeface="Arial MT"/>
              </a:rPr>
              <a:t>：</a:t>
            </a:r>
            <a:r>
              <a:rPr lang="en-US" altLang="ja-JP" sz="950" spc="-20" dirty="0">
                <a:latin typeface="Arial MT"/>
                <a:cs typeface="Arial MT"/>
              </a:rPr>
              <a:t>045-947-2336</a:t>
            </a:r>
            <a:endParaRPr lang="en-US" sz="950" spc="-20" dirty="0">
              <a:latin typeface="Arial MT"/>
              <a:cs typeface="Arial MT"/>
            </a:endParaRPr>
          </a:p>
        </p:txBody>
      </p:sp>
      <p:pic>
        <p:nvPicPr>
          <p:cNvPr id="3" name="object 28">
            <a:extLst>
              <a:ext uri="{FF2B5EF4-FFF2-40B4-BE49-F238E27FC236}">
                <a16:creationId xmlns:a16="http://schemas.microsoft.com/office/drawing/2014/main" id="{41CCF316-AAD9-B33C-9310-F765BE692F86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38757" y="9284953"/>
            <a:ext cx="681228" cy="452628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5FB6EB1-EFF8-5C44-0973-50D80EE31E70}"/>
              </a:ext>
            </a:extLst>
          </p:cNvPr>
          <p:cNvSpPr/>
          <p:nvPr/>
        </p:nvSpPr>
        <p:spPr>
          <a:xfrm>
            <a:off x="3650920" y="8871238"/>
            <a:ext cx="3108668" cy="936398"/>
          </a:xfrm>
          <a:custGeom>
            <a:avLst/>
            <a:gdLst/>
            <a:ahLst/>
            <a:cxnLst/>
            <a:rect l="l" t="t" r="r" b="b"/>
            <a:pathLst>
              <a:path w="3238500" h="1007745">
                <a:moveTo>
                  <a:pt x="0" y="0"/>
                </a:moveTo>
                <a:lnTo>
                  <a:pt x="3238500" y="0"/>
                </a:lnTo>
                <a:lnTo>
                  <a:pt x="3238500" y="1007364"/>
                </a:lnTo>
                <a:lnTo>
                  <a:pt x="0" y="1007364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56993724-8097-2F77-8C1A-ACE358C72A1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69955" y="5866355"/>
            <a:ext cx="1720508" cy="1268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ject 26">
            <a:extLst>
              <a:ext uri="{FF2B5EF4-FFF2-40B4-BE49-F238E27FC236}">
                <a16:creationId xmlns:a16="http://schemas.microsoft.com/office/drawing/2014/main" id="{D97C0732-636F-4382-47E7-E60EC88E397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9737" y="7778992"/>
            <a:ext cx="3287267" cy="918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76493B1-F6C7-3A69-A317-A2C50E1EB9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03" y="3215166"/>
            <a:ext cx="2371060" cy="1264191"/>
          </a:xfrm>
          <a:prstGeom prst="rect">
            <a:avLst/>
          </a:prstGeom>
        </p:spPr>
      </p:pic>
      <p:sp>
        <p:nvSpPr>
          <p:cNvPr id="297" name="四角形: 角を丸くする 296">
            <a:extLst>
              <a:ext uri="{FF2B5EF4-FFF2-40B4-BE49-F238E27FC236}">
                <a16:creationId xmlns:a16="http://schemas.microsoft.com/office/drawing/2014/main" id="{1F976135-2DF3-C018-BD88-0FE5C7F56114}"/>
              </a:ext>
            </a:extLst>
          </p:cNvPr>
          <p:cNvSpPr/>
          <p:nvPr/>
        </p:nvSpPr>
        <p:spPr>
          <a:xfrm>
            <a:off x="3695975" y="603370"/>
            <a:ext cx="3053345" cy="20006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24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223</TotalTime>
  <Words>518</Words>
  <Application>Microsoft Office PowerPoint</Application>
  <PresentationFormat>A4 210 x 297 mm</PresentationFormat>
  <Paragraphs>60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Arial MT</vt:lpstr>
      <vt:lpstr>MS PGothic</vt:lpstr>
      <vt:lpstr>MS UI Gothic</vt:lpstr>
      <vt:lpstr>MS Gothic</vt:lpstr>
      <vt:lpstr>SimSun</vt:lpstr>
      <vt:lpstr>見出し</vt:lpstr>
      <vt:lpstr>Arial</vt:lpstr>
      <vt:lpstr>Calibri</vt:lpstr>
      <vt:lpstr>Calibri Light</vt:lpstr>
      <vt:lpstr>Verdana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一弥 長谷部</dc:creator>
  <cp:lastModifiedBy>一弥 長谷部</cp:lastModifiedBy>
  <cp:revision>2</cp:revision>
  <cp:lastPrinted>2024-02-22T04:31:29Z</cp:lastPrinted>
  <dcterms:created xsi:type="dcterms:W3CDTF">2024-02-08T08:02:24Z</dcterms:created>
  <dcterms:modified xsi:type="dcterms:W3CDTF">2025-03-06T02:19:47Z</dcterms:modified>
</cp:coreProperties>
</file>